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56" r:id="rId2"/>
    <p:sldId id="285" r:id="rId3"/>
    <p:sldId id="261" r:id="rId4"/>
    <p:sldId id="268" r:id="rId5"/>
    <p:sldId id="260" r:id="rId6"/>
    <p:sldId id="269" r:id="rId7"/>
    <p:sldId id="262" r:id="rId8"/>
    <p:sldId id="287" r:id="rId9"/>
    <p:sldId id="263" r:id="rId10"/>
    <p:sldId id="271" r:id="rId11"/>
  </p:sldIdLst>
  <p:sldSz cx="9144000" cy="5143500" type="screen16x9"/>
  <p:notesSz cx="6858000" cy="9144000"/>
  <p:embeddedFontLst>
    <p:embeddedFont>
      <p:font typeface="Aquire" pitchFamily="50" charset="0"/>
      <p:regular r:id="rId13"/>
      <p:bold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ExtraBold" panose="00000900000000000000" pitchFamily="2" charset="0"/>
      <p:bold r:id="rId19"/>
      <p:boldItalic r:id="rId20"/>
    </p:embeddedFont>
    <p:embeddedFont>
      <p:font typeface="Poppins Light" panose="00000400000000000000" pitchFamily="2" charset="0"/>
      <p:regular r:id="rId21"/>
      <p:bold r:id="rId22"/>
      <p:italic r:id="rId23"/>
      <p:boldItalic r:id="rId24"/>
    </p:embeddedFont>
    <p:embeddedFont>
      <p:font typeface="Poppins SemiBold" panose="000007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ACE931-72E5-4A16-8B54-ED6861188465}">
  <a:tblStyle styleId="{18ACE931-72E5-4A16-8B54-ED68611884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46" y="120"/>
      </p:cViewPr>
      <p:guideLst>
        <p:guide pos="2880"/>
        <p:guide orient="horz" pos="2901"/>
        <p:guide pos="456"/>
        <p:guide pos="5304"/>
        <p:guide pos="4122"/>
        <p:guide pos="1638"/>
        <p:guide orient="horz" pos="25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1" name="Google Shape;91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Google Shape;14105;g6b368d4e4a_1_14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Google Shape;14106;g6b368d4e4a_1_14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5806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0" name="Google Shape;9450;g6ad1349293_0_5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1" name="Google Shape;9451;g6ad1349293_0_5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1" name="Google Shape;10411;g6b368d4e4a_1_16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2" name="Google Shape;10412;g6b368d4e4a_1_16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g6ad1349293_0_5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9" name="Google Shape;9239;g6ad1349293_0_5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1" name="Google Shape;11201;g6b368d4e4a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2" name="Google Shape;11202;g6b368d4e4a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9" name="Google Shape;9779;g6b12ef3f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0" name="Google Shape;9780;g6b12ef3f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7" name="Google Shape;9847;g6b12ef3f49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8" name="Google Shape;9848;g6b12ef3f49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" name="Google Shape;12871;g6b368d4e4a_1_1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2" name="Google Shape;12872;g6b368d4e4a_1_1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2_1"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2" name="Google Shape;5932;p20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33" name="Google Shape;5933;p20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4" name="Google Shape;5934;p20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5" name="Google Shape;5935;p20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6" name="Google Shape;5936;p20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37" name="Google Shape;5937;p20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8" name="Google Shape;5978;p20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79" name="Google Shape;5979;p20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ONE_COLUMN_TEXT_2_2_1"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1" name="Google Shape;7081;p25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2" name="Google Shape;7082;p25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3" name="Google Shape;7083;p25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84" name="Google Shape;7084;p25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2" name="Google Shape;2542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body" idx="1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65" name="Google Shape;3565;p7"/>
          <p:cNvSpPr txBox="1">
            <a:spLocks noGrp="1"/>
          </p:cNvSpPr>
          <p:nvPr>
            <p:ph type="body" idx="1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66" name="Google Shape;3566;p7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8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2" name="Google Shape;50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_AND_BODY_1">
    <p:spTree>
      <p:nvGrpSpPr>
        <p:cNvPr id="1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0" name="Google Shape;5080;p15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81" name="Google Shape;5081;p15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082" name="Google Shape;5082;p15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83" name="Google Shape;5083;p15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84" name="Google Shape;5084;p15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bg>
      <p:bgPr>
        <a:solidFill>
          <a:schemeClr val="accent1"/>
        </a:solidFill>
        <a:effectLst/>
      </p:bgPr>
    </p:bg>
    <p:spTree>
      <p:nvGrpSpPr>
        <p:cNvPr id="1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lt1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16"/>
          <p:cNvSpPr txBox="1">
            <a:spLocks noGrp="1"/>
          </p:cNvSpPr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4" name="Google Shape;5874;p16"/>
          <p:cNvSpPr txBox="1">
            <a:spLocks noGrp="1"/>
          </p:cNvSpPr>
          <p:nvPr>
            <p:ph type="subTitle" idx="1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7" r:id="rId6"/>
    <p:sldLayoutId id="2147483658" r:id="rId7"/>
    <p:sldLayoutId id="2147483661" r:id="rId8"/>
    <p:sldLayoutId id="2147483662" r:id="rId9"/>
    <p:sldLayoutId id="2147483666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p30"/>
          <p:cNvSpPr txBox="1">
            <a:spLocks noGrp="1"/>
          </p:cNvSpPr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dirty="0">
                <a:latin typeface="Aquire" pitchFamily="50" charset="0"/>
              </a:rPr>
              <a:t>APERTA</a:t>
            </a:r>
            <a:endParaRPr sz="6000" dirty="0">
              <a:latin typeface="Aquire" pitchFamily="50" charset="0"/>
            </a:endParaRPr>
          </a:p>
        </p:txBody>
      </p:sp>
      <p:sp>
        <p:nvSpPr>
          <p:cNvPr id="9114" name="Google Shape;9114;p30"/>
          <p:cNvSpPr txBox="1">
            <a:spLocks noGrp="1"/>
          </p:cNvSpPr>
          <p:nvPr>
            <p:ph type="subTitle" idx="1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Golic / Hauser / Koll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4" name="Google Shape;12874;p45"/>
          <p:cNvSpPr txBox="1">
            <a:spLocks noGrp="1"/>
          </p:cNvSpPr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Danke für Ihre Aufmerksamkeit!</a:t>
            </a:r>
            <a:endParaRPr sz="2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8" name="Google Shape;14108;p53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 Team</a:t>
            </a:r>
            <a:endParaRPr dirty="0"/>
          </a:p>
        </p:txBody>
      </p:sp>
      <p:grpSp>
        <p:nvGrpSpPr>
          <p:cNvPr id="14109" name="Google Shape;14109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10" name="Google Shape;14110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2" name="Google Shape;14122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23" name="Google Shape;14123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35" name="Google Shape;14135;p53"/>
          <p:cNvPicPr preferRelativeResize="0"/>
          <p:nvPr/>
        </p:nvPicPr>
        <p:blipFill>
          <a:blip r:embed="rId3"/>
          <a:srcRect t="7823" b="7823"/>
          <a:stretch/>
        </p:blipFill>
        <p:spPr>
          <a:xfrm>
            <a:off x="5705087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36" name="Google Shape;14136;p53"/>
          <p:cNvPicPr preferRelativeResize="0"/>
          <p:nvPr/>
        </p:nvPicPr>
        <p:blipFill>
          <a:blip r:embed="rId4"/>
          <a:srcRect t="7862" b="7862"/>
          <a:stretch/>
        </p:blipFill>
        <p:spPr>
          <a:xfrm>
            <a:off x="1761138" y="1393800"/>
            <a:ext cx="1677777" cy="188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37" name="Google Shape;14137;p53"/>
          <p:cNvSpPr txBox="1">
            <a:spLocks noGrp="1"/>
          </p:cNvSpPr>
          <p:nvPr>
            <p:ph type="title" idx="2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 Koll</a:t>
            </a:r>
            <a:endParaRPr dirty="0"/>
          </a:p>
        </p:txBody>
      </p:sp>
      <p:sp>
        <p:nvSpPr>
          <p:cNvPr id="14138" name="Google Shape;14138;p53"/>
          <p:cNvSpPr txBox="1">
            <a:spLocks noGrp="1"/>
          </p:cNvSpPr>
          <p:nvPr>
            <p:ph type="subTitle" idx="1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Projektleiter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Server</a:t>
            </a:r>
            <a:br>
              <a:rPr lang="de-DE" dirty="0"/>
            </a:br>
            <a:r>
              <a:rPr lang="de-DE" dirty="0"/>
              <a:t>Kennzeichenerkennung</a:t>
            </a:r>
          </a:p>
        </p:txBody>
      </p:sp>
      <p:sp>
        <p:nvSpPr>
          <p:cNvPr id="14139" name="Google Shape;14139;p53"/>
          <p:cNvSpPr txBox="1">
            <a:spLocks noGrp="1"/>
          </p:cNvSpPr>
          <p:nvPr>
            <p:ph type="title" idx="3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David Hauser</a:t>
            </a:r>
            <a:endParaRPr dirty="0"/>
          </a:p>
        </p:txBody>
      </p:sp>
      <p:sp>
        <p:nvSpPr>
          <p:cNvPr id="14140" name="Google Shape;14140;p53"/>
          <p:cNvSpPr txBox="1">
            <a:spLocks noGrp="1"/>
          </p:cNvSpPr>
          <p:nvPr>
            <p:ph type="subTitle" idx="4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/>
              <a:t>Dashboard</a:t>
            </a:r>
            <a:br>
              <a:rPr lang="de-DE" dirty="0"/>
            </a:br>
            <a:r>
              <a:rPr lang="de-DE" dirty="0"/>
              <a:t>Profil</a:t>
            </a:r>
            <a:endParaRPr dirty="0"/>
          </a:p>
        </p:txBody>
      </p:sp>
      <p:pic>
        <p:nvPicPr>
          <p:cNvPr id="35" name="Google Shape;14135;p53">
            <a:extLst>
              <a:ext uri="{FF2B5EF4-FFF2-40B4-BE49-F238E27FC236}">
                <a16:creationId xmlns:a16="http://schemas.microsoft.com/office/drawing/2014/main" id="{292883EA-EBF6-4B0C-A313-3E802BC1F253}"/>
              </a:ext>
            </a:extLst>
          </p:cNvPr>
          <p:cNvPicPr preferRelativeResize="0"/>
          <p:nvPr/>
        </p:nvPicPr>
        <p:blipFill>
          <a:blip r:embed="rId5"/>
          <a:srcRect t="7836" b="7836"/>
          <a:stretch/>
        </p:blipFill>
        <p:spPr>
          <a:xfrm>
            <a:off x="3720102" y="1387175"/>
            <a:ext cx="1677774" cy="188642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14139;p53">
            <a:extLst>
              <a:ext uri="{FF2B5EF4-FFF2-40B4-BE49-F238E27FC236}">
                <a16:creationId xmlns:a16="http://schemas.microsoft.com/office/drawing/2014/main" id="{E78F7B8D-5185-4483-B03F-6F7D28330AA6}"/>
              </a:ext>
            </a:extLst>
          </p:cNvPr>
          <p:cNvSpPr txBox="1">
            <a:spLocks/>
          </p:cNvSpPr>
          <p:nvPr/>
        </p:nvSpPr>
        <p:spPr>
          <a:xfrm>
            <a:off x="3395452" y="3252653"/>
            <a:ext cx="23271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de-AT" dirty="0"/>
              <a:t>Benjamin </a:t>
            </a:r>
            <a:r>
              <a:rPr lang="de-AT" dirty="0" err="1"/>
              <a:t>Golic</a:t>
            </a:r>
            <a:endParaRPr lang="de-AT" dirty="0"/>
          </a:p>
        </p:txBody>
      </p:sp>
      <p:sp>
        <p:nvSpPr>
          <p:cNvPr id="37" name="Google Shape;14140;p53">
            <a:extLst>
              <a:ext uri="{FF2B5EF4-FFF2-40B4-BE49-F238E27FC236}">
                <a16:creationId xmlns:a16="http://schemas.microsoft.com/office/drawing/2014/main" id="{B7C006CA-F471-4073-84F8-0AF498EF05A7}"/>
              </a:ext>
            </a:extLst>
          </p:cNvPr>
          <p:cNvSpPr txBox="1">
            <a:spLocks/>
          </p:cNvSpPr>
          <p:nvPr/>
        </p:nvSpPr>
        <p:spPr>
          <a:xfrm>
            <a:off x="3395448" y="3963677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Onlineshop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Bezahlungssystem</a:t>
            </a:r>
          </a:p>
        </p:txBody>
      </p:sp>
    </p:spTree>
    <p:extLst>
      <p:ext uri="{BB962C8B-B14F-4D97-AF65-F5344CB8AC3E}">
        <p14:creationId xmlns:p14="http://schemas.microsoft.com/office/powerpoint/2010/main" val="292285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3" name="Google Shape;9453;p35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9454" name="Google Shape;9454;p35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5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5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5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5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5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5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5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5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5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5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5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5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5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5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5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5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5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5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5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5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5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5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5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5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5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5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5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5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5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5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5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5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5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5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5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5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5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5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5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5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5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5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5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5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5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5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5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5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5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5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5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5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5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5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5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5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5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5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5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5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5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5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5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5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5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5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5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5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5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5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5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5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5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5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5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5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5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5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5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5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5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5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5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5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5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5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5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5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5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5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5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5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5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5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5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5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5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5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5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5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5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5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5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5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5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5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5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5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5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5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5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5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5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5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5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5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5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5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5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5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5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5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5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5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5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5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5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5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5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5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5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5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5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5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5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5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5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5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5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5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5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5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5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5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5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5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5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5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5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5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5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5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5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5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5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5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5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5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5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5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5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5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5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5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5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5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5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5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5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5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5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5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5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5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5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5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5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5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5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5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5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5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5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5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5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5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5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5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5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5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5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5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5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5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5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5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5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5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5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5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5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5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5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5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5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5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5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5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5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5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5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5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5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5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5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5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5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5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5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5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5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5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5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5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5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5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5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5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5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5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5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5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5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5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5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5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5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5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5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5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5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5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5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5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5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5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5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5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5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5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5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5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5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5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5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5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5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5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5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5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5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5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5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5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5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5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5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5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5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5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5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5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5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5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5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5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5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5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5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6" name="Google Shape;9736;p35"/>
          <p:cNvSpPr txBox="1">
            <a:spLocks noGrp="1"/>
          </p:cNvSpPr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Erkannte Probleme</a:t>
            </a:r>
            <a:endParaRPr dirty="0"/>
          </a:p>
        </p:txBody>
      </p:sp>
      <p:sp>
        <p:nvSpPr>
          <p:cNvPr id="9737" name="Google Shape;9737;p35"/>
          <p:cNvSpPr txBox="1">
            <a:spLocks noGrp="1"/>
          </p:cNvSpPr>
          <p:nvPr>
            <p:ph type="subTitle" idx="1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39" name="Google Shape;9739;p35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0" name="Google Shape;9740;p35"/>
          <p:cNvSpPr/>
          <p:nvPr/>
        </p:nvSpPr>
        <p:spPr>
          <a:xfrm>
            <a:off x="8584847" y="2603679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1" name="Google Shape;9741;p35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742" name="Google Shape;974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4" name="Google Shape;10414;p42"/>
          <p:cNvSpPr txBox="1">
            <a:spLocks noGrp="1"/>
          </p:cNvSpPr>
          <p:nvPr>
            <p:ph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+5,000,000</a:t>
            </a:r>
            <a:endParaRPr dirty="0"/>
          </a:p>
        </p:txBody>
      </p:sp>
      <p:sp>
        <p:nvSpPr>
          <p:cNvPr id="10415" name="Google Shape;10415;p42"/>
          <p:cNvSpPr txBox="1">
            <a:spLocks noGrp="1"/>
          </p:cNvSpPr>
          <p:nvPr>
            <p:ph type="body" idx="1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/>
              <a:t>PKW sind in Österreich derzeit zugelassen</a:t>
            </a:r>
            <a:endParaRPr sz="1800" b="1" dirty="0"/>
          </a:p>
        </p:txBody>
      </p:sp>
      <p:sp>
        <p:nvSpPr>
          <p:cNvPr id="10416" name="Google Shape;10416;p42"/>
          <p:cNvSpPr/>
          <p:nvPr/>
        </p:nvSpPr>
        <p:spPr>
          <a:xfrm rot="10800000">
            <a:off x="8392684" y="79889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7" name="Google Shape;10417;p42"/>
          <p:cNvSpPr/>
          <p:nvPr/>
        </p:nvSpPr>
        <p:spPr>
          <a:xfrm rot="10800000">
            <a:off x="7724137" y="2240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8" name="Google Shape;10418;p42"/>
          <p:cNvSpPr/>
          <p:nvPr/>
        </p:nvSpPr>
        <p:spPr>
          <a:xfrm rot="10800000">
            <a:off x="7072075" y="-17441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9" name="Google Shape;10419;p42"/>
          <p:cNvSpPr/>
          <p:nvPr/>
        </p:nvSpPr>
        <p:spPr>
          <a:xfrm>
            <a:off x="2747875" y="5031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lt1">
              <a:alpha val="54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0" name="Google Shape;10420;p42"/>
          <p:cNvSpPr/>
          <p:nvPr/>
        </p:nvSpPr>
        <p:spPr>
          <a:xfrm>
            <a:off x="365397" y="139459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1" name="Google Shape;10421;p42"/>
          <p:cNvGrpSpPr/>
          <p:nvPr/>
        </p:nvGrpSpPr>
        <p:grpSpPr>
          <a:xfrm>
            <a:off x="5580655" y="621156"/>
            <a:ext cx="1019815" cy="944312"/>
            <a:chOff x="2113525" y="2880575"/>
            <a:chExt cx="609500" cy="564375"/>
          </a:xfrm>
        </p:grpSpPr>
        <p:sp>
          <p:nvSpPr>
            <p:cNvPr id="10422" name="Google Shape;10422;p4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6" name="Google Shape;10426;p42"/>
          <p:cNvGrpSpPr/>
          <p:nvPr/>
        </p:nvGrpSpPr>
        <p:grpSpPr>
          <a:xfrm rot="5400000">
            <a:off x="3907774" y="-580108"/>
            <a:ext cx="349968" cy="2052568"/>
            <a:chOff x="1037125" y="2236325"/>
            <a:chExt cx="149100" cy="874475"/>
          </a:xfrm>
        </p:grpSpPr>
        <p:sp>
          <p:nvSpPr>
            <p:cNvPr id="10427" name="Google Shape;10427;p4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4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4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4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4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4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3" name="Google Shape;10463;p42"/>
          <p:cNvSpPr/>
          <p:nvPr/>
        </p:nvSpPr>
        <p:spPr>
          <a:xfrm>
            <a:off x="685875" y="-57280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4" name="Google Shape;10464;p42"/>
          <p:cNvSpPr/>
          <p:nvPr/>
        </p:nvSpPr>
        <p:spPr>
          <a:xfrm>
            <a:off x="950250" y="-59011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5" name="Google Shape;10465;p42"/>
          <p:cNvGrpSpPr/>
          <p:nvPr/>
        </p:nvGrpSpPr>
        <p:grpSpPr>
          <a:xfrm>
            <a:off x="1013089" y="-232687"/>
            <a:ext cx="1236640" cy="1210852"/>
            <a:chOff x="236475" y="527300"/>
            <a:chExt cx="1124525" cy="1101075"/>
          </a:xfrm>
        </p:grpSpPr>
        <p:sp>
          <p:nvSpPr>
            <p:cNvPr id="10466" name="Google Shape;10466;p4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4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4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4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4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4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4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4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4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4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4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4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4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4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4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4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4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lt1">
                <a:alpha val="549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Google Shape;9241;p34"/>
          <p:cNvSpPr txBox="1">
            <a:spLocks noGrp="1"/>
          </p:cNvSpPr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Vorteile von Garagen</a:t>
            </a:r>
            <a:endParaRPr dirty="0"/>
          </a:p>
        </p:txBody>
      </p:sp>
      <p:sp>
        <p:nvSpPr>
          <p:cNvPr id="9242" name="Google Shape;9242;p34"/>
          <p:cNvSpPr txBox="1">
            <a:spLocks noGrp="1"/>
          </p:cNvSpPr>
          <p:nvPr>
            <p:ph type="title" idx="2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Sicherheit</a:t>
            </a:r>
            <a:endParaRPr dirty="0"/>
          </a:p>
        </p:txBody>
      </p:sp>
      <p:sp>
        <p:nvSpPr>
          <p:cNvPr id="9243" name="Google Shape;9243;p34"/>
          <p:cNvSpPr txBox="1">
            <a:spLocks noGrp="1"/>
          </p:cNvSpPr>
          <p:nvPr>
            <p:ph type="subTitle" idx="1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Diebstahl und Beschädigung wird erschwert</a:t>
            </a:r>
            <a:endParaRPr dirty="0"/>
          </a:p>
        </p:txBody>
      </p:sp>
      <p:sp>
        <p:nvSpPr>
          <p:cNvPr id="9244" name="Google Shape;9244;p34"/>
          <p:cNvSpPr txBox="1">
            <a:spLocks noGrp="1"/>
          </p:cNvSpPr>
          <p:nvPr>
            <p:ph type="title" idx="3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Schäden</a:t>
            </a:r>
            <a:endParaRPr dirty="0"/>
          </a:p>
        </p:txBody>
      </p:sp>
      <p:sp>
        <p:nvSpPr>
          <p:cNvPr id="9245" name="Google Shape;9245;p34"/>
          <p:cNvSpPr txBox="1">
            <a:spLocks noGrp="1"/>
          </p:cNvSpPr>
          <p:nvPr>
            <p:ph type="subTitle" idx="4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Umwelteinflüsse wie Hagel oder andere Sturmschäden</a:t>
            </a:r>
            <a:endParaRPr dirty="0"/>
          </a:p>
        </p:txBody>
      </p:sp>
      <p:grpSp>
        <p:nvGrpSpPr>
          <p:cNvPr id="9246" name="Google Shape;9246;p34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47" name="Google Shape;9247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34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60" name="Google Shape;9260;p3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2" name="Google Shape;9272;p34"/>
          <p:cNvGrpSpPr/>
          <p:nvPr/>
        </p:nvGrpSpPr>
        <p:grpSpPr>
          <a:xfrm>
            <a:off x="1181659" y="1693361"/>
            <a:ext cx="2074599" cy="1620183"/>
            <a:chOff x="456050" y="238125"/>
            <a:chExt cx="6707400" cy="5238225"/>
          </a:xfrm>
        </p:grpSpPr>
        <p:sp>
          <p:nvSpPr>
            <p:cNvPr id="9273" name="Google Shape;9273;p34"/>
            <p:cNvSpPr/>
            <p:nvPr/>
          </p:nvSpPr>
          <p:spPr>
            <a:xfrm>
              <a:off x="799000" y="581075"/>
              <a:ext cx="6021475" cy="4552275"/>
            </a:xfrm>
            <a:custGeom>
              <a:avLst/>
              <a:gdLst/>
              <a:ahLst/>
              <a:cxnLst/>
              <a:rect l="l" t="t" r="r" b="b"/>
              <a:pathLst>
                <a:path w="240859" h="182091" extrusionOk="0">
                  <a:moveTo>
                    <a:pt x="122592" y="307"/>
                  </a:moveTo>
                  <a:lnTo>
                    <a:pt x="122178" y="721"/>
                  </a:lnTo>
                  <a:lnTo>
                    <a:pt x="122178" y="307"/>
                  </a:lnTo>
                  <a:close/>
                  <a:moveTo>
                    <a:pt x="201448" y="307"/>
                  </a:moveTo>
                  <a:lnTo>
                    <a:pt x="201448" y="1065"/>
                  </a:lnTo>
                  <a:lnTo>
                    <a:pt x="151010" y="1065"/>
                  </a:lnTo>
                  <a:lnTo>
                    <a:pt x="151010" y="307"/>
                  </a:lnTo>
                  <a:close/>
                  <a:moveTo>
                    <a:pt x="203069" y="307"/>
                  </a:moveTo>
                  <a:lnTo>
                    <a:pt x="201753" y="1623"/>
                  </a:lnTo>
                  <a:lnTo>
                    <a:pt x="201753" y="1372"/>
                  </a:lnTo>
                  <a:lnTo>
                    <a:pt x="201753" y="307"/>
                  </a:lnTo>
                  <a:close/>
                  <a:moveTo>
                    <a:pt x="201448" y="1370"/>
                  </a:moveTo>
                  <a:lnTo>
                    <a:pt x="201448" y="2128"/>
                  </a:lnTo>
                  <a:lnTo>
                    <a:pt x="151010" y="2128"/>
                  </a:lnTo>
                  <a:lnTo>
                    <a:pt x="151010" y="1370"/>
                  </a:lnTo>
                  <a:close/>
                  <a:moveTo>
                    <a:pt x="124870" y="307"/>
                  </a:moveTo>
                  <a:lnTo>
                    <a:pt x="122178" y="2999"/>
                  </a:lnTo>
                  <a:lnTo>
                    <a:pt x="122178" y="1153"/>
                  </a:lnTo>
                  <a:lnTo>
                    <a:pt x="123024" y="307"/>
                  </a:lnTo>
                  <a:close/>
                  <a:moveTo>
                    <a:pt x="131705" y="307"/>
                  </a:moveTo>
                  <a:lnTo>
                    <a:pt x="128821" y="3191"/>
                  </a:lnTo>
                  <a:lnTo>
                    <a:pt x="126975" y="3191"/>
                  </a:lnTo>
                  <a:lnTo>
                    <a:pt x="129859" y="307"/>
                  </a:lnTo>
                  <a:close/>
                  <a:moveTo>
                    <a:pt x="133984" y="307"/>
                  </a:moveTo>
                  <a:lnTo>
                    <a:pt x="131100" y="3191"/>
                  </a:lnTo>
                  <a:lnTo>
                    <a:pt x="129253" y="3191"/>
                  </a:lnTo>
                  <a:lnTo>
                    <a:pt x="132137" y="307"/>
                  </a:lnTo>
                  <a:close/>
                  <a:moveTo>
                    <a:pt x="136262" y="307"/>
                  </a:moveTo>
                  <a:lnTo>
                    <a:pt x="133378" y="3191"/>
                  </a:lnTo>
                  <a:lnTo>
                    <a:pt x="131532" y="3191"/>
                  </a:lnTo>
                  <a:lnTo>
                    <a:pt x="134416" y="307"/>
                  </a:lnTo>
                  <a:close/>
                  <a:moveTo>
                    <a:pt x="138541" y="307"/>
                  </a:moveTo>
                  <a:lnTo>
                    <a:pt x="135657" y="3191"/>
                  </a:lnTo>
                  <a:lnTo>
                    <a:pt x="133810" y="3191"/>
                  </a:lnTo>
                  <a:lnTo>
                    <a:pt x="136694" y="307"/>
                  </a:lnTo>
                  <a:close/>
                  <a:moveTo>
                    <a:pt x="140819" y="307"/>
                  </a:moveTo>
                  <a:lnTo>
                    <a:pt x="137935" y="3191"/>
                  </a:lnTo>
                  <a:lnTo>
                    <a:pt x="136089" y="3191"/>
                  </a:lnTo>
                  <a:lnTo>
                    <a:pt x="138974" y="307"/>
                  </a:lnTo>
                  <a:close/>
                  <a:moveTo>
                    <a:pt x="143098" y="307"/>
                  </a:moveTo>
                  <a:lnTo>
                    <a:pt x="140214" y="3191"/>
                  </a:lnTo>
                  <a:lnTo>
                    <a:pt x="138367" y="3191"/>
                  </a:lnTo>
                  <a:lnTo>
                    <a:pt x="141251" y="307"/>
                  </a:lnTo>
                  <a:close/>
                  <a:moveTo>
                    <a:pt x="145376" y="307"/>
                  </a:moveTo>
                  <a:lnTo>
                    <a:pt x="142492" y="3191"/>
                  </a:lnTo>
                  <a:lnTo>
                    <a:pt x="140646" y="3191"/>
                  </a:lnTo>
                  <a:lnTo>
                    <a:pt x="143530" y="307"/>
                  </a:lnTo>
                  <a:close/>
                  <a:moveTo>
                    <a:pt x="147655" y="307"/>
                  </a:moveTo>
                  <a:lnTo>
                    <a:pt x="144771" y="3191"/>
                  </a:lnTo>
                  <a:lnTo>
                    <a:pt x="142924" y="3191"/>
                  </a:lnTo>
                  <a:lnTo>
                    <a:pt x="145810" y="307"/>
                  </a:lnTo>
                  <a:close/>
                  <a:moveTo>
                    <a:pt x="149933" y="307"/>
                  </a:moveTo>
                  <a:lnTo>
                    <a:pt x="147049" y="3191"/>
                  </a:lnTo>
                  <a:lnTo>
                    <a:pt x="145203" y="3191"/>
                  </a:lnTo>
                  <a:lnTo>
                    <a:pt x="148087" y="307"/>
                  </a:lnTo>
                  <a:close/>
                  <a:moveTo>
                    <a:pt x="150705" y="307"/>
                  </a:moveTo>
                  <a:lnTo>
                    <a:pt x="150705" y="1813"/>
                  </a:lnTo>
                  <a:lnTo>
                    <a:pt x="149328" y="3191"/>
                  </a:lnTo>
                  <a:lnTo>
                    <a:pt x="147481" y="3191"/>
                  </a:lnTo>
                  <a:lnTo>
                    <a:pt x="150365" y="307"/>
                  </a:lnTo>
                  <a:close/>
                  <a:moveTo>
                    <a:pt x="150705" y="2245"/>
                  </a:moveTo>
                  <a:lnTo>
                    <a:pt x="150705" y="3191"/>
                  </a:lnTo>
                  <a:lnTo>
                    <a:pt x="149760" y="3191"/>
                  </a:lnTo>
                  <a:lnTo>
                    <a:pt x="150705" y="2245"/>
                  </a:lnTo>
                  <a:close/>
                  <a:moveTo>
                    <a:pt x="201448" y="2433"/>
                  </a:moveTo>
                  <a:lnTo>
                    <a:pt x="201448" y="3191"/>
                  </a:lnTo>
                  <a:lnTo>
                    <a:pt x="151010" y="3191"/>
                  </a:lnTo>
                  <a:lnTo>
                    <a:pt x="151010" y="2433"/>
                  </a:lnTo>
                  <a:close/>
                  <a:moveTo>
                    <a:pt x="205352" y="307"/>
                  </a:moveTo>
                  <a:lnTo>
                    <a:pt x="202468" y="3191"/>
                  </a:lnTo>
                  <a:lnTo>
                    <a:pt x="201753" y="3191"/>
                  </a:lnTo>
                  <a:lnTo>
                    <a:pt x="201753" y="2435"/>
                  </a:lnTo>
                  <a:lnTo>
                    <a:pt x="201753" y="2055"/>
                  </a:lnTo>
                  <a:lnTo>
                    <a:pt x="203501" y="307"/>
                  </a:lnTo>
                  <a:close/>
                  <a:moveTo>
                    <a:pt x="207633" y="307"/>
                  </a:moveTo>
                  <a:lnTo>
                    <a:pt x="204749" y="3191"/>
                  </a:lnTo>
                  <a:lnTo>
                    <a:pt x="202900" y="3191"/>
                  </a:lnTo>
                  <a:lnTo>
                    <a:pt x="205784" y="307"/>
                  </a:lnTo>
                  <a:close/>
                  <a:moveTo>
                    <a:pt x="209916" y="307"/>
                  </a:moveTo>
                  <a:lnTo>
                    <a:pt x="207032" y="3191"/>
                  </a:lnTo>
                  <a:lnTo>
                    <a:pt x="205182" y="3191"/>
                  </a:lnTo>
                  <a:lnTo>
                    <a:pt x="208066" y="307"/>
                  </a:lnTo>
                  <a:close/>
                  <a:moveTo>
                    <a:pt x="212197" y="307"/>
                  </a:moveTo>
                  <a:lnTo>
                    <a:pt x="209313" y="3191"/>
                  </a:lnTo>
                  <a:lnTo>
                    <a:pt x="207464" y="3191"/>
                  </a:lnTo>
                  <a:lnTo>
                    <a:pt x="210348" y="307"/>
                  </a:lnTo>
                  <a:close/>
                  <a:moveTo>
                    <a:pt x="214480" y="307"/>
                  </a:moveTo>
                  <a:lnTo>
                    <a:pt x="211596" y="3191"/>
                  </a:lnTo>
                  <a:lnTo>
                    <a:pt x="209745" y="3191"/>
                  </a:lnTo>
                  <a:lnTo>
                    <a:pt x="212630" y="307"/>
                  </a:lnTo>
                  <a:close/>
                  <a:moveTo>
                    <a:pt x="216761" y="307"/>
                  </a:moveTo>
                  <a:lnTo>
                    <a:pt x="213878" y="3191"/>
                  </a:lnTo>
                  <a:lnTo>
                    <a:pt x="212029" y="3191"/>
                  </a:lnTo>
                  <a:lnTo>
                    <a:pt x="214913" y="307"/>
                  </a:lnTo>
                  <a:close/>
                  <a:moveTo>
                    <a:pt x="219044" y="307"/>
                  </a:moveTo>
                  <a:lnTo>
                    <a:pt x="216160" y="3191"/>
                  </a:lnTo>
                  <a:lnTo>
                    <a:pt x="214309" y="3191"/>
                  </a:lnTo>
                  <a:lnTo>
                    <a:pt x="217193" y="307"/>
                  </a:lnTo>
                  <a:close/>
                  <a:moveTo>
                    <a:pt x="221325" y="307"/>
                  </a:moveTo>
                  <a:lnTo>
                    <a:pt x="218441" y="3191"/>
                  </a:lnTo>
                  <a:lnTo>
                    <a:pt x="216592" y="3191"/>
                  </a:lnTo>
                  <a:lnTo>
                    <a:pt x="219476" y="307"/>
                  </a:lnTo>
                  <a:close/>
                  <a:moveTo>
                    <a:pt x="223608" y="307"/>
                  </a:moveTo>
                  <a:lnTo>
                    <a:pt x="220722" y="3191"/>
                  </a:lnTo>
                  <a:lnTo>
                    <a:pt x="218873" y="3191"/>
                  </a:lnTo>
                  <a:lnTo>
                    <a:pt x="221757" y="307"/>
                  </a:lnTo>
                  <a:close/>
                  <a:moveTo>
                    <a:pt x="225889" y="307"/>
                  </a:moveTo>
                  <a:lnTo>
                    <a:pt x="223005" y="3191"/>
                  </a:lnTo>
                  <a:lnTo>
                    <a:pt x="221156" y="3191"/>
                  </a:lnTo>
                  <a:lnTo>
                    <a:pt x="224040" y="307"/>
                  </a:lnTo>
                  <a:close/>
                  <a:moveTo>
                    <a:pt x="227024" y="307"/>
                  </a:moveTo>
                  <a:lnTo>
                    <a:pt x="227024" y="1455"/>
                  </a:lnTo>
                  <a:lnTo>
                    <a:pt x="224140" y="4339"/>
                  </a:lnTo>
                  <a:lnTo>
                    <a:pt x="224140" y="3193"/>
                  </a:lnTo>
                  <a:lnTo>
                    <a:pt x="223437" y="3193"/>
                  </a:lnTo>
                  <a:lnTo>
                    <a:pt x="226322" y="307"/>
                  </a:lnTo>
                  <a:close/>
                  <a:moveTo>
                    <a:pt x="127149" y="307"/>
                  </a:moveTo>
                  <a:lnTo>
                    <a:pt x="122178" y="5278"/>
                  </a:lnTo>
                  <a:lnTo>
                    <a:pt x="122178" y="3431"/>
                  </a:lnTo>
                  <a:lnTo>
                    <a:pt x="125302" y="307"/>
                  </a:lnTo>
                  <a:close/>
                  <a:moveTo>
                    <a:pt x="227024" y="1885"/>
                  </a:moveTo>
                  <a:lnTo>
                    <a:pt x="227024" y="3736"/>
                  </a:lnTo>
                  <a:lnTo>
                    <a:pt x="224140" y="6620"/>
                  </a:lnTo>
                  <a:lnTo>
                    <a:pt x="224140" y="4771"/>
                  </a:lnTo>
                  <a:lnTo>
                    <a:pt x="227024" y="1885"/>
                  </a:lnTo>
                  <a:close/>
                  <a:moveTo>
                    <a:pt x="129427" y="307"/>
                  </a:moveTo>
                  <a:lnTo>
                    <a:pt x="126543" y="3191"/>
                  </a:lnTo>
                  <a:lnTo>
                    <a:pt x="125062" y="3191"/>
                  </a:lnTo>
                  <a:lnTo>
                    <a:pt x="125062" y="4672"/>
                  </a:lnTo>
                  <a:lnTo>
                    <a:pt x="122178" y="7556"/>
                  </a:lnTo>
                  <a:lnTo>
                    <a:pt x="122178" y="5710"/>
                  </a:lnTo>
                  <a:lnTo>
                    <a:pt x="127581" y="307"/>
                  </a:lnTo>
                  <a:close/>
                  <a:moveTo>
                    <a:pt x="227024" y="4168"/>
                  </a:moveTo>
                  <a:lnTo>
                    <a:pt x="227024" y="6017"/>
                  </a:lnTo>
                  <a:lnTo>
                    <a:pt x="224140" y="8902"/>
                  </a:lnTo>
                  <a:lnTo>
                    <a:pt x="224140" y="7052"/>
                  </a:lnTo>
                  <a:lnTo>
                    <a:pt x="227024" y="4168"/>
                  </a:lnTo>
                  <a:close/>
                  <a:moveTo>
                    <a:pt x="125062" y="5104"/>
                  </a:moveTo>
                  <a:lnTo>
                    <a:pt x="125062" y="6951"/>
                  </a:lnTo>
                  <a:lnTo>
                    <a:pt x="122178" y="9835"/>
                  </a:lnTo>
                  <a:lnTo>
                    <a:pt x="122178" y="7988"/>
                  </a:lnTo>
                  <a:lnTo>
                    <a:pt x="125062" y="5104"/>
                  </a:lnTo>
                  <a:close/>
                  <a:moveTo>
                    <a:pt x="227024" y="6451"/>
                  </a:moveTo>
                  <a:lnTo>
                    <a:pt x="227024" y="8300"/>
                  </a:lnTo>
                  <a:lnTo>
                    <a:pt x="224140" y="11184"/>
                  </a:lnTo>
                  <a:lnTo>
                    <a:pt x="224140" y="9334"/>
                  </a:lnTo>
                  <a:lnTo>
                    <a:pt x="227024" y="6451"/>
                  </a:lnTo>
                  <a:close/>
                  <a:moveTo>
                    <a:pt x="125062" y="7383"/>
                  </a:moveTo>
                  <a:lnTo>
                    <a:pt x="125062" y="9229"/>
                  </a:lnTo>
                  <a:lnTo>
                    <a:pt x="122178" y="12113"/>
                  </a:lnTo>
                  <a:lnTo>
                    <a:pt x="122178" y="10267"/>
                  </a:lnTo>
                  <a:lnTo>
                    <a:pt x="125062" y="7383"/>
                  </a:lnTo>
                  <a:close/>
                  <a:moveTo>
                    <a:pt x="227024" y="8734"/>
                  </a:moveTo>
                  <a:lnTo>
                    <a:pt x="227024" y="10583"/>
                  </a:lnTo>
                  <a:lnTo>
                    <a:pt x="224140" y="13467"/>
                  </a:lnTo>
                  <a:lnTo>
                    <a:pt x="224140" y="11616"/>
                  </a:lnTo>
                  <a:lnTo>
                    <a:pt x="227024" y="8734"/>
                  </a:lnTo>
                  <a:close/>
                  <a:moveTo>
                    <a:pt x="125062" y="9661"/>
                  </a:moveTo>
                  <a:lnTo>
                    <a:pt x="125062" y="11508"/>
                  </a:lnTo>
                  <a:lnTo>
                    <a:pt x="122178" y="14393"/>
                  </a:lnTo>
                  <a:lnTo>
                    <a:pt x="122178" y="12545"/>
                  </a:lnTo>
                  <a:lnTo>
                    <a:pt x="125062" y="9661"/>
                  </a:lnTo>
                  <a:close/>
                  <a:moveTo>
                    <a:pt x="227024" y="11015"/>
                  </a:moveTo>
                  <a:lnTo>
                    <a:pt x="227024" y="12864"/>
                  </a:lnTo>
                  <a:lnTo>
                    <a:pt x="224140" y="15748"/>
                  </a:lnTo>
                  <a:lnTo>
                    <a:pt x="224140" y="13899"/>
                  </a:lnTo>
                  <a:lnTo>
                    <a:pt x="227024" y="11015"/>
                  </a:lnTo>
                  <a:close/>
                  <a:moveTo>
                    <a:pt x="125062" y="11939"/>
                  </a:moveTo>
                  <a:lnTo>
                    <a:pt x="125062" y="13786"/>
                  </a:lnTo>
                  <a:lnTo>
                    <a:pt x="122178" y="16670"/>
                  </a:lnTo>
                  <a:lnTo>
                    <a:pt x="122178" y="14824"/>
                  </a:lnTo>
                  <a:lnTo>
                    <a:pt x="125062" y="11939"/>
                  </a:lnTo>
                  <a:close/>
                  <a:moveTo>
                    <a:pt x="227024" y="13296"/>
                  </a:moveTo>
                  <a:lnTo>
                    <a:pt x="227024" y="15147"/>
                  </a:lnTo>
                  <a:lnTo>
                    <a:pt x="224140" y="18031"/>
                  </a:lnTo>
                  <a:lnTo>
                    <a:pt x="224140" y="16180"/>
                  </a:lnTo>
                  <a:lnTo>
                    <a:pt x="227024" y="13296"/>
                  </a:lnTo>
                  <a:close/>
                  <a:moveTo>
                    <a:pt x="125062" y="14218"/>
                  </a:moveTo>
                  <a:lnTo>
                    <a:pt x="125062" y="16064"/>
                  </a:lnTo>
                  <a:lnTo>
                    <a:pt x="122178" y="18949"/>
                  </a:lnTo>
                  <a:lnTo>
                    <a:pt x="122178" y="17102"/>
                  </a:lnTo>
                  <a:lnTo>
                    <a:pt x="125062" y="14218"/>
                  </a:lnTo>
                  <a:close/>
                  <a:moveTo>
                    <a:pt x="227024" y="15579"/>
                  </a:moveTo>
                  <a:lnTo>
                    <a:pt x="227024" y="17428"/>
                  </a:lnTo>
                  <a:lnTo>
                    <a:pt x="224140" y="20312"/>
                  </a:lnTo>
                  <a:lnTo>
                    <a:pt x="224140" y="18461"/>
                  </a:lnTo>
                  <a:lnTo>
                    <a:pt x="227024" y="15579"/>
                  </a:lnTo>
                  <a:close/>
                  <a:moveTo>
                    <a:pt x="125062" y="16496"/>
                  </a:moveTo>
                  <a:lnTo>
                    <a:pt x="125062" y="18343"/>
                  </a:lnTo>
                  <a:lnTo>
                    <a:pt x="122178" y="21227"/>
                  </a:lnTo>
                  <a:lnTo>
                    <a:pt x="122178" y="19381"/>
                  </a:lnTo>
                  <a:lnTo>
                    <a:pt x="125062" y="16496"/>
                  </a:lnTo>
                  <a:close/>
                  <a:moveTo>
                    <a:pt x="227024" y="17860"/>
                  </a:moveTo>
                  <a:lnTo>
                    <a:pt x="227024" y="19711"/>
                  </a:lnTo>
                  <a:lnTo>
                    <a:pt x="224140" y="22595"/>
                  </a:lnTo>
                  <a:lnTo>
                    <a:pt x="224140" y="20746"/>
                  </a:lnTo>
                  <a:lnTo>
                    <a:pt x="227024" y="17860"/>
                  </a:lnTo>
                  <a:close/>
                  <a:moveTo>
                    <a:pt x="125062" y="18775"/>
                  </a:moveTo>
                  <a:lnTo>
                    <a:pt x="125062" y="20621"/>
                  </a:lnTo>
                  <a:lnTo>
                    <a:pt x="122178" y="23505"/>
                  </a:lnTo>
                  <a:lnTo>
                    <a:pt x="122178" y="21659"/>
                  </a:lnTo>
                  <a:lnTo>
                    <a:pt x="125062" y="18775"/>
                  </a:lnTo>
                  <a:close/>
                  <a:moveTo>
                    <a:pt x="227024" y="20143"/>
                  </a:moveTo>
                  <a:lnTo>
                    <a:pt x="227024" y="21992"/>
                  </a:lnTo>
                  <a:lnTo>
                    <a:pt x="224140" y="24876"/>
                  </a:lnTo>
                  <a:lnTo>
                    <a:pt x="224140" y="23025"/>
                  </a:lnTo>
                  <a:lnTo>
                    <a:pt x="227024" y="20143"/>
                  </a:lnTo>
                  <a:close/>
                  <a:moveTo>
                    <a:pt x="125062" y="21053"/>
                  </a:moveTo>
                  <a:lnTo>
                    <a:pt x="125062" y="22900"/>
                  </a:lnTo>
                  <a:lnTo>
                    <a:pt x="122178" y="25784"/>
                  </a:lnTo>
                  <a:lnTo>
                    <a:pt x="122178" y="23937"/>
                  </a:lnTo>
                  <a:lnTo>
                    <a:pt x="125062" y="21053"/>
                  </a:lnTo>
                  <a:close/>
                  <a:moveTo>
                    <a:pt x="227024" y="22424"/>
                  </a:moveTo>
                  <a:lnTo>
                    <a:pt x="227024" y="24275"/>
                  </a:lnTo>
                  <a:lnTo>
                    <a:pt x="224140" y="27159"/>
                  </a:lnTo>
                  <a:lnTo>
                    <a:pt x="224140" y="25308"/>
                  </a:lnTo>
                  <a:lnTo>
                    <a:pt x="227024" y="22424"/>
                  </a:lnTo>
                  <a:close/>
                  <a:moveTo>
                    <a:pt x="125062" y="23332"/>
                  </a:moveTo>
                  <a:lnTo>
                    <a:pt x="125062" y="25178"/>
                  </a:lnTo>
                  <a:lnTo>
                    <a:pt x="122178" y="28062"/>
                  </a:lnTo>
                  <a:lnTo>
                    <a:pt x="122178" y="26216"/>
                  </a:lnTo>
                  <a:lnTo>
                    <a:pt x="125062" y="23332"/>
                  </a:lnTo>
                  <a:close/>
                  <a:moveTo>
                    <a:pt x="227024" y="24707"/>
                  </a:moveTo>
                  <a:lnTo>
                    <a:pt x="227024" y="26556"/>
                  </a:lnTo>
                  <a:lnTo>
                    <a:pt x="224140" y="29440"/>
                  </a:lnTo>
                  <a:lnTo>
                    <a:pt x="224140" y="27589"/>
                  </a:lnTo>
                  <a:lnTo>
                    <a:pt x="227024" y="24707"/>
                  </a:lnTo>
                  <a:close/>
                  <a:moveTo>
                    <a:pt x="86723" y="29210"/>
                  </a:moveTo>
                  <a:lnTo>
                    <a:pt x="86723" y="29968"/>
                  </a:lnTo>
                  <a:lnTo>
                    <a:pt x="57257" y="29968"/>
                  </a:lnTo>
                  <a:lnTo>
                    <a:pt x="57257" y="29210"/>
                  </a:lnTo>
                  <a:close/>
                  <a:moveTo>
                    <a:pt x="21943" y="29210"/>
                  </a:moveTo>
                  <a:lnTo>
                    <a:pt x="20345" y="30808"/>
                  </a:lnTo>
                  <a:lnTo>
                    <a:pt x="20345" y="29210"/>
                  </a:lnTo>
                  <a:close/>
                  <a:moveTo>
                    <a:pt x="86723" y="30273"/>
                  </a:moveTo>
                  <a:lnTo>
                    <a:pt x="86723" y="31031"/>
                  </a:lnTo>
                  <a:lnTo>
                    <a:pt x="57257" y="31031"/>
                  </a:lnTo>
                  <a:lnTo>
                    <a:pt x="57257" y="30273"/>
                  </a:lnTo>
                  <a:close/>
                  <a:moveTo>
                    <a:pt x="89132" y="29210"/>
                  </a:moveTo>
                  <a:lnTo>
                    <a:pt x="87030" y="31312"/>
                  </a:lnTo>
                  <a:lnTo>
                    <a:pt x="87030" y="31031"/>
                  </a:lnTo>
                  <a:lnTo>
                    <a:pt x="87030" y="29210"/>
                  </a:lnTo>
                  <a:close/>
                  <a:moveTo>
                    <a:pt x="227024" y="26988"/>
                  </a:moveTo>
                  <a:lnTo>
                    <a:pt x="227024" y="28839"/>
                  </a:lnTo>
                  <a:lnTo>
                    <a:pt x="224140" y="31723"/>
                  </a:lnTo>
                  <a:lnTo>
                    <a:pt x="224140" y="29872"/>
                  </a:lnTo>
                  <a:lnTo>
                    <a:pt x="227024" y="26988"/>
                  </a:lnTo>
                  <a:close/>
                  <a:moveTo>
                    <a:pt x="28761" y="29210"/>
                  </a:moveTo>
                  <a:lnTo>
                    <a:pt x="25877" y="32094"/>
                  </a:lnTo>
                  <a:lnTo>
                    <a:pt x="24036" y="32094"/>
                  </a:lnTo>
                  <a:lnTo>
                    <a:pt x="26922" y="29210"/>
                  </a:lnTo>
                  <a:close/>
                  <a:moveTo>
                    <a:pt x="31034" y="29210"/>
                  </a:moveTo>
                  <a:lnTo>
                    <a:pt x="28150" y="32094"/>
                  </a:lnTo>
                  <a:lnTo>
                    <a:pt x="26309" y="32094"/>
                  </a:lnTo>
                  <a:lnTo>
                    <a:pt x="29193" y="29210"/>
                  </a:lnTo>
                  <a:close/>
                  <a:moveTo>
                    <a:pt x="33305" y="29210"/>
                  </a:moveTo>
                  <a:lnTo>
                    <a:pt x="30421" y="32094"/>
                  </a:lnTo>
                  <a:lnTo>
                    <a:pt x="28582" y="32094"/>
                  </a:lnTo>
                  <a:lnTo>
                    <a:pt x="31466" y="29210"/>
                  </a:lnTo>
                  <a:close/>
                  <a:moveTo>
                    <a:pt x="35578" y="29210"/>
                  </a:moveTo>
                  <a:lnTo>
                    <a:pt x="32694" y="32094"/>
                  </a:lnTo>
                  <a:lnTo>
                    <a:pt x="30853" y="32094"/>
                  </a:lnTo>
                  <a:lnTo>
                    <a:pt x="33737" y="29210"/>
                  </a:lnTo>
                  <a:close/>
                  <a:moveTo>
                    <a:pt x="37851" y="29210"/>
                  </a:moveTo>
                  <a:lnTo>
                    <a:pt x="34968" y="32094"/>
                  </a:lnTo>
                  <a:lnTo>
                    <a:pt x="33126" y="32094"/>
                  </a:lnTo>
                  <a:lnTo>
                    <a:pt x="36010" y="29210"/>
                  </a:lnTo>
                  <a:close/>
                  <a:moveTo>
                    <a:pt x="40124" y="29210"/>
                  </a:moveTo>
                  <a:lnTo>
                    <a:pt x="37240" y="32094"/>
                  </a:lnTo>
                  <a:lnTo>
                    <a:pt x="35399" y="32094"/>
                  </a:lnTo>
                  <a:lnTo>
                    <a:pt x="38283" y="29210"/>
                  </a:lnTo>
                  <a:close/>
                  <a:moveTo>
                    <a:pt x="42395" y="29210"/>
                  </a:moveTo>
                  <a:lnTo>
                    <a:pt x="39511" y="32094"/>
                  </a:lnTo>
                  <a:lnTo>
                    <a:pt x="37672" y="32094"/>
                  </a:lnTo>
                  <a:lnTo>
                    <a:pt x="40556" y="29210"/>
                  </a:lnTo>
                  <a:close/>
                  <a:moveTo>
                    <a:pt x="44668" y="29210"/>
                  </a:moveTo>
                  <a:lnTo>
                    <a:pt x="41784" y="32094"/>
                  </a:lnTo>
                  <a:lnTo>
                    <a:pt x="39944" y="32094"/>
                  </a:lnTo>
                  <a:lnTo>
                    <a:pt x="42829" y="29210"/>
                  </a:lnTo>
                  <a:close/>
                  <a:moveTo>
                    <a:pt x="46941" y="29210"/>
                  </a:moveTo>
                  <a:lnTo>
                    <a:pt x="44057" y="32094"/>
                  </a:lnTo>
                  <a:lnTo>
                    <a:pt x="42216" y="32094"/>
                  </a:lnTo>
                  <a:lnTo>
                    <a:pt x="45101" y="29210"/>
                  </a:lnTo>
                  <a:close/>
                  <a:moveTo>
                    <a:pt x="49214" y="29210"/>
                  </a:moveTo>
                  <a:lnTo>
                    <a:pt x="46329" y="32094"/>
                  </a:lnTo>
                  <a:lnTo>
                    <a:pt x="44489" y="32094"/>
                  </a:lnTo>
                  <a:lnTo>
                    <a:pt x="47373" y="29210"/>
                  </a:lnTo>
                  <a:close/>
                  <a:moveTo>
                    <a:pt x="51486" y="29210"/>
                  </a:moveTo>
                  <a:lnTo>
                    <a:pt x="48602" y="32094"/>
                  </a:lnTo>
                  <a:lnTo>
                    <a:pt x="46761" y="32094"/>
                  </a:lnTo>
                  <a:lnTo>
                    <a:pt x="49646" y="29210"/>
                  </a:lnTo>
                  <a:close/>
                  <a:moveTo>
                    <a:pt x="53758" y="29210"/>
                  </a:moveTo>
                  <a:lnTo>
                    <a:pt x="50874" y="32094"/>
                  </a:lnTo>
                  <a:lnTo>
                    <a:pt x="49034" y="32094"/>
                  </a:lnTo>
                  <a:lnTo>
                    <a:pt x="51918" y="29210"/>
                  </a:lnTo>
                  <a:close/>
                  <a:moveTo>
                    <a:pt x="56032" y="29210"/>
                  </a:moveTo>
                  <a:lnTo>
                    <a:pt x="53147" y="32094"/>
                  </a:lnTo>
                  <a:lnTo>
                    <a:pt x="51307" y="32094"/>
                  </a:lnTo>
                  <a:lnTo>
                    <a:pt x="54191" y="29210"/>
                  </a:lnTo>
                  <a:close/>
                  <a:moveTo>
                    <a:pt x="56952" y="29210"/>
                  </a:moveTo>
                  <a:lnTo>
                    <a:pt x="56952" y="30561"/>
                  </a:lnTo>
                  <a:lnTo>
                    <a:pt x="55419" y="32094"/>
                  </a:lnTo>
                  <a:lnTo>
                    <a:pt x="53580" y="32094"/>
                  </a:lnTo>
                  <a:lnTo>
                    <a:pt x="56464" y="29210"/>
                  </a:lnTo>
                  <a:close/>
                  <a:moveTo>
                    <a:pt x="56952" y="30993"/>
                  </a:moveTo>
                  <a:lnTo>
                    <a:pt x="56952" y="32094"/>
                  </a:lnTo>
                  <a:lnTo>
                    <a:pt x="55851" y="32094"/>
                  </a:lnTo>
                  <a:lnTo>
                    <a:pt x="56952" y="30993"/>
                  </a:lnTo>
                  <a:close/>
                  <a:moveTo>
                    <a:pt x="86723" y="31338"/>
                  </a:moveTo>
                  <a:lnTo>
                    <a:pt x="86723" y="32094"/>
                  </a:lnTo>
                  <a:lnTo>
                    <a:pt x="57257" y="32094"/>
                  </a:lnTo>
                  <a:lnTo>
                    <a:pt x="57257" y="31338"/>
                  </a:lnTo>
                  <a:close/>
                  <a:moveTo>
                    <a:pt x="91410" y="29210"/>
                  </a:moveTo>
                  <a:lnTo>
                    <a:pt x="88526" y="32094"/>
                  </a:lnTo>
                  <a:lnTo>
                    <a:pt x="87030" y="32094"/>
                  </a:lnTo>
                  <a:lnTo>
                    <a:pt x="87030" y="31744"/>
                  </a:lnTo>
                  <a:lnTo>
                    <a:pt x="89564" y="29210"/>
                  </a:lnTo>
                  <a:close/>
                  <a:moveTo>
                    <a:pt x="93689" y="29210"/>
                  </a:moveTo>
                  <a:lnTo>
                    <a:pt x="90805" y="32094"/>
                  </a:lnTo>
                  <a:lnTo>
                    <a:pt x="88958" y="32094"/>
                  </a:lnTo>
                  <a:lnTo>
                    <a:pt x="91842" y="29210"/>
                  </a:lnTo>
                  <a:close/>
                  <a:moveTo>
                    <a:pt x="95967" y="29210"/>
                  </a:moveTo>
                  <a:lnTo>
                    <a:pt x="93083" y="32094"/>
                  </a:lnTo>
                  <a:lnTo>
                    <a:pt x="91237" y="32094"/>
                  </a:lnTo>
                  <a:lnTo>
                    <a:pt x="94121" y="29210"/>
                  </a:lnTo>
                  <a:close/>
                  <a:moveTo>
                    <a:pt x="98246" y="29210"/>
                  </a:moveTo>
                  <a:lnTo>
                    <a:pt x="95362" y="32094"/>
                  </a:lnTo>
                  <a:lnTo>
                    <a:pt x="93515" y="32094"/>
                  </a:lnTo>
                  <a:lnTo>
                    <a:pt x="96399" y="29210"/>
                  </a:lnTo>
                  <a:close/>
                  <a:moveTo>
                    <a:pt x="100524" y="29210"/>
                  </a:moveTo>
                  <a:lnTo>
                    <a:pt x="97640" y="32094"/>
                  </a:lnTo>
                  <a:lnTo>
                    <a:pt x="95794" y="32094"/>
                  </a:lnTo>
                  <a:lnTo>
                    <a:pt x="98678" y="29210"/>
                  </a:lnTo>
                  <a:close/>
                  <a:moveTo>
                    <a:pt x="102803" y="29210"/>
                  </a:moveTo>
                  <a:lnTo>
                    <a:pt x="99919" y="32094"/>
                  </a:lnTo>
                  <a:lnTo>
                    <a:pt x="98072" y="32094"/>
                  </a:lnTo>
                  <a:lnTo>
                    <a:pt x="100956" y="29210"/>
                  </a:lnTo>
                  <a:close/>
                  <a:moveTo>
                    <a:pt x="105081" y="29210"/>
                  </a:moveTo>
                  <a:lnTo>
                    <a:pt x="102197" y="32094"/>
                  </a:lnTo>
                  <a:lnTo>
                    <a:pt x="100351" y="32094"/>
                  </a:lnTo>
                  <a:lnTo>
                    <a:pt x="103235" y="29210"/>
                  </a:lnTo>
                  <a:close/>
                  <a:moveTo>
                    <a:pt x="107360" y="29210"/>
                  </a:moveTo>
                  <a:lnTo>
                    <a:pt x="104475" y="32094"/>
                  </a:lnTo>
                  <a:lnTo>
                    <a:pt x="102629" y="32094"/>
                  </a:lnTo>
                  <a:lnTo>
                    <a:pt x="105513" y="29210"/>
                  </a:lnTo>
                  <a:close/>
                  <a:moveTo>
                    <a:pt x="109638" y="29210"/>
                  </a:moveTo>
                  <a:lnTo>
                    <a:pt x="106754" y="32094"/>
                  </a:lnTo>
                  <a:lnTo>
                    <a:pt x="104907" y="32094"/>
                  </a:lnTo>
                  <a:lnTo>
                    <a:pt x="107792" y="29210"/>
                  </a:lnTo>
                  <a:close/>
                  <a:moveTo>
                    <a:pt x="111916" y="29210"/>
                  </a:moveTo>
                  <a:lnTo>
                    <a:pt x="109032" y="32094"/>
                  </a:lnTo>
                  <a:lnTo>
                    <a:pt x="107186" y="32094"/>
                  </a:lnTo>
                  <a:lnTo>
                    <a:pt x="110070" y="29210"/>
                  </a:lnTo>
                  <a:close/>
                  <a:moveTo>
                    <a:pt x="114195" y="29210"/>
                  </a:moveTo>
                  <a:lnTo>
                    <a:pt x="111311" y="32094"/>
                  </a:lnTo>
                  <a:lnTo>
                    <a:pt x="109464" y="32094"/>
                  </a:lnTo>
                  <a:lnTo>
                    <a:pt x="112348" y="29210"/>
                  </a:lnTo>
                  <a:close/>
                  <a:moveTo>
                    <a:pt x="116473" y="29210"/>
                  </a:moveTo>
                  <a:lnTo>
                    <a:pt x="113589" y="32094"/>
                  </a:lnTo>
                  <a:lnTo>
                    <a:pt x="111743" y="32094"/>
                  </a:lnTo>
                  <a:lnTo>
                    <a:pt x="114627" y="29210"/>
                  </a:lnTo>
                  <a:close/>
                  <a:moveTo>
                    <a:pt x="118752" y="29210"/>
                  </a:moveTo>
                  <a:lnTo>
                    <a:pt x="115868" y="32094"/>
                  </a:lnTo>
                  <a:lnTo>
                    <a:pt x="114023" y="32094"/>
                  </a:lnTo>
                  <a:lnTo>
                    <a:pt x="116907" y="29210"/>
                  </a:lnTo>
                  <a:close/>
                  <a:moveTo>
                    <a:pt x="121030" y="29210"/>
                  </a:moveTo>
                  <a:lnTo>
                    <a:pt x="118146" y="32094"/>
                  </a:lnTo>
                  <a:lnTo>
                    <a:pt x="116300" y="32094"/>
                  </a:lnTo>
                  <a:lnTo>
                    <a:pt x="119184" y="29210"/>
                  </a:lnTo>
                  <a:close/>
                  <a:moveTo>
                    <a:pt x="125062" y="25610"/>
                  </a:moveTo>
                  <a:lnTo>
                    <a:pt x="125062" y="27457"/>
                  </a:lnTo>
                  <a:lnTo>
                    <a:pt x="120425" y="32094"/>
                  </a:lnTo>
                  <a:lnTo>
                    <a:pt x="118578" y="32094"/>
                  </a:lnTo>
                  <a:lnTo>
                    <a:pt x="121462" y="29210"/>
                  </a:lnTo>
                  <a:lnTo>
                    <a:pt x="122178" y="29210"/>
                  </a:lnTo>
                  <a:lnTo>
                    <a:pt x="122178" y="28494"/>
                  </a:lnTo>
                  <a:lnTo>
                    <a:pt x="125062" y="25610"/>
                  </a:lnTo>
                  <a:close/>
                  <a:moveTo>
                    <a:pt x="125062" y="27889"/>
                  </a:moveTo>
                  <a:lnTo>
                    <a:pt x="125062" y="29735"/>
                  </a:lnTo>
                  <a:lnTo>
                    <a:pt x="122177" y="32619"/>
                  </a:lnTo>
                  <a:lnTo>
                    <a:pt x="122177" y="32094"/>
                  </a:lnTo>
                  <a:lnTo>
                    <a:pt x="120857" y="32094"/>
                  </a:lnTo>
                  <a:lnTo>
                    <a:pt x="125062" y="27889"/>
                  </a:lnTo>
                  <a:close/>
                  <a:moveTo>
                    <a:pt x="24215" y="29210"/>
                  </a:moveTo>
                  <a:lnTo>
                    <a:pt x="20345" y="33081"/>
                  </a:lnTo>
                  <a:lnTo>
                    <a:pt x="20345" y="31242"/>
                  </a:lnTo>
                  <a:lnTo>
                    <a:pt x="22375" y="29210"/>
                  </a:lnTo>
                  <a:close/>
                  <a:moveTo>
                    <a:pt x="227024" y="29271"/>
                  </a:moveTo>
                  <a:lnTo>
                    <a:pt x="227024" y="31120"/>
                  </a:lnTo>
                  <a:lnTo>
                    <a:pt x="224140" y="34004"/>
                  </a:lnTo>
                  <a:lnTo>
                    <a:pt x="224140" y="32153"/>
                  </a:lnTo>
                  <a:lnTo>
                    <a:pt x="227024" y="29271"/>
                  </a:lnTo>
                  <a:close/>
                  <a:moveTo>
                    <a:pt x="125062" y="30169"/>
                  </a:moveTo>
                  <a:lnTo>
                    <a:pt x="125062" y="32015"/>
                  </a:lnTo>
                  <a:lnTo>
                    <a:pt x="122177" y="34898"/>
                  </a:lnTo>
                  <a:lnTo>
                    <a:pt x="122177" y="33051"/>
                  </a:lnTo>
                  <a:lnTo>
                    <a:pt x="125062" y="30169"/>
                  </a:lnTo>
                  <a:close/>
                  <a:moveTo>
                    <a:pt x="26488" y="29210"/>
                  </a:moveTo>
                  <a:lnTo>
                    <a:pt x="23604" y="32094"/>
                  </a:lnTo>
                  <a:lnTo>
                    <a:pt x="23227" y="32094"/>
                  </a:lnTo>
                  <a:lnTo>
                    <a:pt x="23227" y="32470"/>
                  </a:lnTo>
                  <a:lnTo>
                    <a:pt x="20343" y="35354"/>
                  </a:lnTo>
                  <a:lnTo>
                    <a:pt x="20345" y="33514"/>
                  </a:lnTo>
                  <a:lnTo>
                    <a:pt x="24647" y="29210"/>
                  </a:lnTo>
                  <a:close/>
                  <a:moveTo>
                    <a:pt x="227024" y="31552"/>
                  </a:moveTo>
                  <a:lnTo>
                    <a:pt x="227024" y="33403"/>
                  </a:lnTo>
                  <a:lnTo>
                    <a:pt x="224141" y="36286"/>
                  </a:lnTo>
                  <a:lnTo>
                    <a:pt x="224141" y="34436"/>
                  </a:lnTo>
                  <a:lnTo>
                    <a:pt x="227024" y="31552"/>
                  </a:lnTo>
                  <a:close/>
                  <a:moveTo>
                    <a:pt x="125062" y="32447"/>
                  </a:moveTo>
                  <a:lnTo>
                    <a:pt x="125062" y="34292"/>
                  </a:lnTo>
                  <a:lnTo>
                    <a:pt x="122177" y="37176"/>
                  </a:lnTo>
                  <a:lnTo>
                    <a:pt x="122177" y="35331"/>
                  </a:lnTo>
                  <a:lnTo>
                    <a:pt x="125062" y="32447"/>
                  </a:lnTo>
                  <a:close/>
                  <a:moveTo>
                    <a:pt x="23229" y="32902"/>
                  </a:moveTo>
                  <a:lnTo>
                    <a:pt x="23229" y="34743"/>
                  </a:lnTo>
                  <a:lnTo>
                    <a:pt x="20345" y="37627"/>
                  </a:lnTo>
                  <a:lnTo>
                    <a:pt x="20345" y="35786"/>
                  </a:lnTo>
                  <a:lnTo>
                    <a:pt x="23229" y="32902"/>
                  </a:lnTo>
                  <a:close/>
                  <a:moveTo>
                    <a:pt x="227024" y="33835"/>
                  </a:moveTo>
                  <a:lnTo>
                    <a:pt x="227024" y="35684"/>
                  </a:lnTo>
                  <a:lnTo>
                    <a:pt x="224141" y="38568"/>
                  </a:lnTo>
                  <a:lnTo>
                    <a:pt x="224141" y="36717"/>
                  </a:lnTo>
                  <a:lnTo>
                    <a:pt x="227024" y="33835"/>
                  </a:lnTo>
                  <a:close/>
                  <a:moveTo>
                    <a:pt x="125062" y="34724"/>
                  </a:moveTo>
                  <a:lnTo>
                    <a:pt x="125062" y="36571"/>
                  </a:lnTo>
                  <a:lnTo>
                    <a:pt x="122177" y="39456"/>
                  </a:lnTo>
                  <a:lnTo>
                    <a:pt x="122177" y="37610"/>
                  </a:lnTo>
                  <a:lnTo>
                    <a:pt x="125062" y="34724"/>
                  </a:lnTo>
                  <a:close/>
                  <a:moveTo>
                    <a:pt x="23229" y="35175"/>
                  </a:moveTo>
                  <a:lnTo>
                    <a:pt x="23229" y="37015"/>
                  </a:lnTo>
                  <a:lnTo>
                    <a:pt x="20345" y="39899"/>
                  </a:lnTo>
                  <a:lnTo>
                    <a:pt x="20345" y="38059"/>
                  </a:lnTo>
                  <a:lnTo>
                    <a:pt x="23229" y="35175"/>
                  </a:lnTo>
                  <a:close/>
                  <a:moveTo>
                    <a:pt x="227024" y="36116"/>
                  </a:moveTo>
                  <a:lnTo>
                    <a:pt x="227024" y="37967"/>
                  </a:lnTo>
                  <a:lnTo>
                    <a:pt x="224140" y="40851"/>
                  </a:lnTo>
                  <a:lnTo>
                    <a:pt x="224140" y="39000"/>
                  </a:lnTo>
                  <a:lnTo>
                    <a:pt x="227024" y="36116"/>
                  </a:lnTo>
                  <a:close/>
                  <a:moveTo>
                    <a:pt x="125062" y="37004"/>
                  </a:moveTo>
                  <a:lnTo>
                    <a:pt x="125062" y="38851"/>
                  </a:lnTo>
                  <a:lnTo>
                    <a:pt x="122177" y="41733"/>
                  </a:lnTo>
                  <a:lnTo>
                    <a:pt x="122177" y="39888"/>
                  </a:lnTo>
                  <a:lnTo>
                    <a:pt x="125062" y="37004"/>
                  </a:lnTo>
                  <a:close/>
                  <a:moveTo>
                    <a:pt x="23229" y="37447"/>
                  </a:moveTo>
                  <a:lnTo>
                    <a:pt x="23229" y="39288"/>
                  </a:lnTo>
                  <a:lnTo>
                    <a:pt x="20345" y="42172"/>
                  </a:lnTo>
                  <a:lnTo>
                    <a:pt x="20345" y="40331"/>
                  </a:lnTo>
                  <a:lnTo>
                    <a:pt x="23229" y="37447"/>
                  </a:lnTo>
                  <a:close/>
                  <a:moveTo>
                    <a:pt x="227024" y="38399"/>
                  </a:moveTo>
                  <a:lnTo>
                    <a:pt x="227024" y="40248"/>
                  </a:lnTo>
                  <a:lnTo>
                    <a:pt x="224140" y="43132"/>
                  </a:lnTo>
                  <a:lnTo>
                    <a:pt x="224140" y="41281"/>
                  </a:lnTo>
                  <a:lnTo>
                    <a:pt x="227024" y="38399"/>
                  </a:lnTo>
                  <a:close/>
                  <a:moveTo>
                    <a:pt x="125062" y="39281"/>
                  </a:moveTo>
                  <a:lnTo>
                    <a:pt x="125062" y="41128"/>
                  </a:lnTo>
                  <a:lnTo>
                    <a:pt x="122177" y="44013"/>
                  </a:lnTo>
                  <a:lnTo>
                    <a:pt x="122177" y="42167"/>
                  </a:lnTo>
                  <a:lnTo>
                    <a:pt x="125062" y="39281"/>
                  </a:lnTo>
                  <a:close/>
                  <a:moveTo>
                    <a:pt x="23229" y="39720"/>
                  </a:moveTo>
                  <a:lnTo>
                    <a:pt x="23229" y="41560"/>
                  </a:lnTo>
                  <a:lnTo>
                    <a:pt x="20345" y="44444"/>
                  </a:lnTo>
                  <a:lnTo>
                    <a:pt x="20345" y="42604"/>
                  </a:lnTo>
                  <a:lnTo>
                    <a:pt x="23229" y="39720"/>
                  </a:lnTo>
                  <a:close/>
                  <a:moveTo>
                    <a:pt x="227024" y="40680"/>
                  </a:moveTo>
                  <a:lnTo>
                    <a:pt x="227024" y="42531"/>
                  </a:lnTo>
                  <a:lnTo>
                    <a:pt x="224141" y="45415"/>
                  </a:lnTo>
                  <a:lnTo>
                    <a:pt x="224141" y="43564"/>
                  </a:lnTo>
                  <a:lnTo>
                    <a:pt x="227024" y="40680"/>
                  </a:lnTo>
                  <a:close/>
                  <a:moveTo>
                    <a:pt x="125062" y="41561"/>
                  </a:moveTo>
                  <a:lnTo>
                    <a:pt x="125062" y="43407"/>
                  </a:lnTo>
                  <a:lnTo>
                    <a:pt x="122177" y="46292"/>
                  </a:lnTo>
                  <a:lnTo>
                    <a:pt x="122177" y="44445"/>
                  </a:lnTo>
                  <a:lnTo>
                    <a:pt x="125062" y="41561"/>
                  </a:lnTo>
                  <a:close/>
                  <a:moveTo>
                    <a:pt x="23229" y="41993"/>
                  </a:moveTo>
                  <a:lnTo>
                    <a:pt x="23229" y="43832"/>
                  </a:lnTo>
                  <a:lnTo>
                    <a:pt x="20345" y="46716"/>
                  </a:lnTo>
                  <a:lnTo>
                    <a:pt x="20345" y="44877"/>
                  </a:lnTo>
                  <a:lnTo>
                    <a:pt x="23229" y="41993"/>
                  </a:lnTo>
                  <a:close/>
                  <a:moveTo>
                    <a:pt x="227024" y="42963"/>
                  </a:moveTo>
                  <a:lnTo>
                    <a:pt x="227024" y="44812"/>
                  </a:lnTo>
                  <a:lnTo>
                    <a:pt x="224140" y="47696"/>
                  </a:lnTo>
                  <a:lnTo>
                    <a:pt x="224140" y="45845"/>
                  </a:lnTo>
                  <a:lnTo>
                    <a:pt x="227024" y="42963"/>
                  </a:lnTo>
                  <a:close/>
                  <a:moveTo>
                    <a:pt x="125062" y="43839"/>
                  </a:moveTo>
                  <a:lnTo>
                    <a:pt x="125062" y="45685"/>
                  </a:lnTo>
                  <a:lnTo>
                    <a:pt x="122177" y="48570"/>
                  </a:lnTo>
                  <a:lnTo>
                    <a:pt x="122177" y="46724"/>
                  </a:lnTo>
                  <a:lnTo>
                    <a:pt x="125062" y="43839"/>
                  </a:lnTo>
                  <a:close/>
                  <a:moveTo>
                    <a:pt x="23229" y="44264"/>
                  </a:moveTo>
                  <a:lnTo>
                    <a:pt x="23229" y="46105"/>
                  </a:lnTo>
                  <a:lnTo>
                    <a:pt x="20345" y="48989"/>
                  </a:lnTo>
                  <a:lnTo>
                    <a:pt x="20345" y="47148"/>
                  </a:lnTo>
                  <a:lnTo>
                    <a:pt x="23229" y="44264"/>
                  </a:lnTo>
                  <a:close/>
                  <a:moveTo>
                    <a:pt x="227024" y="45244"/>
                  </a:moveTo>
                  <a:lnTo>
                    <a:pt x="227024" y="47095"/>
                  </a:lnTo>
                  <a:lnTo>
                    <a:pt x="224140" y="49979"/>
                  </a:lnTo>
                  <a:lnTo>
                    <a:pt x="224140" y="48128"/>
                  </a:lnTo>
                  <a:lnTo>
                    <a:pt x="227024" y="45244"/>
                  </a:lnTo>
                  <a:close/>
                  <a:moveTo>
                    <a:pt x="125062" y="46118"/>
                  </a:moveTo>
                  <a:lnTo>
                    <a:pt x="125062" y="47964"/>
                  </a:lnTo>
                  <a:lnTo>
                    <a:pt x="122177" y="50849"/>
                  </a:lnTo>
                  <a:lnTo>
                    <a:pt x="122177" y="49002"/>
                  </a:lnTo>
                  <a:lnTo>
                    <a:pt x="125062" y="46118"/>
                  </a:lnTo>
                  <a:close/>
                  <a:moveTo>
                    <a:pt x="23229" y="46537"/>
                  </a:moveTo>
                  <a:lnTo>
                    <a:pt x="23229" y="48378"/>
                  </a:lnTo>
                  <a:lnTo>
                    <a:pt x="20345" y="51262"/>
                  </a:lnTo>
                  <a:lnTo>
                    <a:pt x="20345" y="49421"/>
                  </a:lnTo>
                  <a:lnTo>
                    <a:pt x="23229" y="46537"/>
                  </a:lnTo>
                  <a:close/>
                  <a:moveTo>
                    <a:pt x="227024" y="47527"/>
                  </a:moveTo>
                  <a:lnTo>
                    <a:pt x="227024" y="49376"/>
                  </a:lnTo>
                  <a:lnTo>
                    <a:pt x="224140" y="52260"/>
                  </a:lnTo>
                  <a:lnTo>
                    <a:pt x="224140" y="50409"/>
                  </a:lnTo>
                  <a:lnTo>
                    <a:pt x="227024" y="47527"/>
                  </a:lnTo>
                  <a:close/>
                  <a:moveTo>
                    <a:pt x="125062" y="48396"/>
                  </a:moveTo>
                  <a:lnTo>
                    <a:pt x="125062" y="50243"/>
                  </a:lnTo>
                  <a:lnTo>
                    <a:pt x="122177" y="53127"/>
                  </a:lnTo>
                  <a:lnTo>
                    <a:pt x="122177" y="51280"/>
                  </a:lnTo>
                  <a:lnTo>
                    <a:pt x="125062" y="48396"/>
                  </a:lnTo>
                  <a:close/>
                  <a:moveTo>
                    <a:pt x="23229" y="48810"/>
                  </a:moveTo>
                  <a:lnTo>
                    <a:pt x="23229" y="50651"/>
                  </a:lnTo>
                  <a:lnTo>
                    <a:pt x="20345" y="53535"/>
                  </a:lnTo>
                  <a:lnTo>
                    <a:pt x="20345" y="51694"/>
                  </a:lnTo>
                  <a:lnTo>
                    <a:pt x="23229" y="48810"/>
                  </a:lnTo>
                  <a:close/>
                  <a:moveTo>
                    <a:pt x="227024" y="49808"/>
                  </a:moveTo>
                  <a:lnTo>
                    <a:pt x="227024" y="51657"/>
                  </a:lnTo>
                  <a:lnTo>
                    <a:pt x="224140" y="54541"/>
                  </a:lnTo>
                  <a:lnTo>
                    <a:pt x="224140" y="52692"/>
                  </a:lnTo>
                  <a:lnTo>
                    <a:pt x="227024" y="49808"/>
                  </a:lnTo>
                  <a:close/>
                  <a:moveTo>
                    <a:pt x="125062" y="50675"/>
                  </a:moveTo>
                  <a:lnTo>
                    <a:pt x="125062" y="52521"/>
                  </a:lnTo>
                  <a:lnTo>
                    <a:pt x="122177" y="55405"/>
                  </a:lnTo>
                  <a:lnTo>
                    <a:pt x="122177" y="53559"/>
                  </a:lnTo>
                  <a:lnTo>
                    <a:pt x="125062" y="50675"/>
                  </a:lnTo>
                  <a:close/>
                  <a:moveTo>
                    <a:pt x="23229" y="51083"/>
                  </a:moveTo>
                  <a:lnTo>
                    <a:pt x="23229" y="52922"/>
                  </a:lnTo>
                  <a:lnTo>
                    <a:pt x="20345" y="55806"/>
                  </a:lnTo>
                  <a:lnTo>
                    <a:pt x="20345" y="53967"/>
                  </a:lnTo>
                  <a:lnTo>
                    <a:pt x="23229" y="51083"/>
                  </a:lnTo>
                  <a:close/>
                  <a:moveTo>
                    <a:pt x="227024" y="52091"/>
                  </a:moveTo>
                  <a:lnTo>
                    <a:pt x="227024" y="53940"/>
                  </a:lnTo>
                  <a:lnTo>
                    <a:pt x="224140" y="56824"/>
                  </a:lnTo>
                  <a:lnTo>
                    <a:pt x="224140" y="54973"/>
                  </a:lnTo>
                  <a:lnTo>
                    <a:pt x="227024" y="52091"/>
                  </a:lnTo>
                  <a:close/>
                  <a:moveTo>
                    <a:pt x="125062" y="52953"/>
                  </a:moveTo>
                  <a:lnTo>
                    <a:pt x="125062" y="54800"/>
                  </a:lnTo>
                  <a:lnTo>
                    <a:pt x="122177" y="57684"/>
                  </a:lnTo>
                  <a:lnTo>
                    <a:pt x="122177" y="55837"/>
                  </a:lnTo>
                  <a:lnTo>
                    <a:pt x="125062" y="52953"/>
                  </a:lnTo>
                  <a:close/>
                  <a:moveTo>
                    <a:pt x="23229" y="53356"/>
                  </a:moveTo>
                  <a:lnTo>
                    <a:pt x="23229" y="55195"/>
                  </a:lnTo>
                  <a:lnTo>
                    <a:pt x="20345" y="58079"/>
                  </a:lnTo>
                  <a:lnTo>
                    <a:pt x="20345" y="56238"/>
                  </a:lnTo>
                  <a:lnTo>
                    <a:pt x="23229" y="53356"/>
                  </a:lnTo>
                  <a:close/>
                  <a:moveTo>
                    <a:pt x="227024" y="54372"/>
                  </a:moveTo>
                  <a:lnTo>
                    <a:pt x="227024" y="56221"/>
                  </a:lnTo>
                  <a:lnTo>
                    <a:pt x="224140" y="59107"/>
                  </a:lnTo>
                  <a:lnTo>
                    <a:pt x="224140" y="57256"/>
                  </a:lnTo>
                  <a:lnTo>
                    <a:pt x="227024" y="54372"/>
                  </a:lnTo>
                  <a:close/>
                  <a:moveTo>
                    <a:pt x="125062" y="55232"/>
                  </a:moveTo>
                  <a:lnTo>
                    <a:pt x="125062" y="57078"/>
                  </a:lnTo>
                  <a:lnTo>
                    <a:pt x="122177" y="59962"/>
                  </a:lnTo>
                  <a:lnTo>
                    <a:pt x="122177" y="58116"/>
                  </a:lnTo>
                  <a:lnTo>
                    <a:pt x="125062" y="55232"/>
                  </a:lnTo>
                  <a:close/>
                  <a:moveTo>
                    <a:pt x="23229" y="55627"/>
                  </a:moveTo>
                  <a:lnTo>
                    <a:pt x="23229" y="57468"/>
                  </a:lnTo>
                  <a:lnTo>
                    <a:pt x="20345" y="60352"/>
                  </a:lnTo>
                  <a:lnTo>
                    <a:pt x="20345" y="58511"/>
                  </a:lnTo>
                  <a:lnTo>
                    <a:pt x="23229" y="55627"/>
                  </a:lnTo>
                  <a:close/>
                  <a:moveTo>
                    <a:pt x="227024" y="56655"/>
                  </a:moveTo>
                  <a:lnTo>
                    <a:pt x="227024" y="58504"/>
                  </a:lnTo>
                  <a:lnTo>
                    <a:pt x="224141" y="61388"/>
                  </a:lnTo>
                  <a:lnTo>
                    <a:pt x="224141" y="59537"/>
                  </a:lnTo>
                  <a:lnTo>
                    <a:pt x="227024" y="56655"/>
                  </a:lnTo>
                  <a:close/>
                  <a:moveTo>
                    <a:pt x="125062" y="57510"/>
                  </a:moveTo>
                  <a:lnTo>
                    <a:pt x="125062" y="59357"/>
                  </a:lnTo>
                  <a:lnTo>
                    <a:pt x="122177" y="62241"/>
                  </a:lnTo>
                  <a:lnTo>
                    <a:pt x="122177" y="60394"/>
                  </a:lnTo>
                  <a:lnTo>
                    <a:pt x="125062" y="57510"/>
                  </a:lnTo>
                  <a:close/>
                  <a:moveTo>
                    <a:pt x="23229" y="57900"/>
                  </a:moveTo>
                  <a:lnTo>
                    <a:pt x="23229" y="59741"/>
                  </a:lnTo>
                  <a:lnTo>
                    <a:pt x="20345" y="62625"/>
                  </a:lnTo>
                  <a:lnTo>
                    <a:pt x="20345" y="60784"/>
                  </a:lnTo>
                  <a:lnTo>
                    <a:pt x="23229" y="57900"/>
                  </a:lnTo>
                  <a:close/>
                  <a:moveTo>
                    <a:pt x="227024" y="58936"/>
                  </a:moveTo>
                  <a:lnTo>
                    <a:pt x="227024" y="60787"/>
                  </a:lnTo>
                  <a:lnTo>
                    <a:pt x="224140" y="63671"/>
                  </a:lnTo>
                  <a:lnTo>
                    <a:pt x="224140" y="61820"/>
                  </a:lnTo>
                  <a:lnTo>
                    <a:pt x="227024" y="58936"/>
                  </a:lnTo>
                  <a:close/>
                  <a:moveTo>
                    <a:pt x="125062" y="59787"/>
                  </a:moveTo>
                  <a:lnTo>
                    <a:pt x="125062" y="61634"/>
                  </a:lnTo>
                  <a:lnTo>
                    <a:pt x="122177" y="64519"/>
                  </a:lnTo>
                  <a:lnTo>
                    <a:pt x="122177" y="62673"/>
                  </a:lnTo>
                  <a:lnTo>
                    <a:pt x="125062" y="59787"/>
                  </a:lnTo>
                  <a:close/>
                  <a:moveTo>
                    <a:pt x="23229" y="60173"/>
                  </a:moveTo>
                  <a:lnTo>
                    <a:pt x="23229" y="62014"/>
                  </a:lnTo>
                  <a:lnTo>
                    <a:pt x="20345" y="64898"/>
                  </a:lnTo>
                  <a:lnTo>
                    <a:pt x="20345" y="63057"/>
                  </a:lnTo>
                  <a:lnTo>
                    <a:pt x="23229" y="60173"/>
                  </a:lnTo>
                  <a:close/>
                  <a:moveTo>
                    <a:pt x="227024" y="61219"/>
                  </a:moveTo>
                  <a:lnTo>
                    <a:pt x="227024" y="63067"/>
                  </a:lnTo>
                  <a:lnTo>
                    <a:pt x="224140" y="65951"/>
                  </a:lnTo>
                  <a:lnTo>
                    <a:pt x="224140" y="64101"/>
                  </a:lnTo>
                  <a:lnTo>
                    <a:pt x="227024" y="61219"/>
                  </a:lnTo>
                  <a:close/>
                  <a:moveTo>
                    <a:pt x="125062" y="62067"/>
                  </a:moveTo>
                  <a:lnTo>
                    <a:pt x="125062" y="63914"/>
                  </a:lnTo>
                  <a:lnTo>
                    <a:pt x="122177" y="66798"/>
                  </a:lnTo>
                  <a:lnTo>
                    <a:pt x="122177" y="64951"/>
                  </a:lnTo>
                  <a:lnTo>
                    <a:pt x="125062" y="62067"/>
                  </a:lnTo>
                  <a:close/>
                  <a:moveTo>
                    <a:pt x="23229" y="62446"/>
                  </a:moveTo>
                  <a:lnTo>
                    <a:pt x="23229" y="64285"/>
                  </a:lnTo>
                  <a:lnTo>
                    <a:pt x="20345" y="67169"/>
                  </a:lnTo>
                  <a:lnTo>
                    <a:pt x="20345" y="65330"/>
                  </a:lnTo>
                  <a:lnTo>
                    <a:pt x="23229" y="62446"/>
                  </a:lnTo>
                  <a:close/>
                  <a:moveTo>
                    <a:pt x="227024" y="63500"/>
                  </a:moveTo>
                  <a:lnTo>
                    <a:pt x="227024" y="65351"/>
                  </a:lnTo>
                  <a:lnTo>
                    <a:pt x="224140" y="68235"/>
                  </a:lnTo>
                  <a:lnTo>
                    <a:pt x="224140" y="66384"/>
                  </a:lnTo>
                  <a:lnTo>
                    <a:pt x="227024" y="63500"/>
                  </a:lnTo>
                  <a:close/>
                  <a:moveTo>
                    <a:pt x="125062" y="64346"/>
                  </a:moveTo>
                  <a:lnTo>
                    <a:pt x="125062" y="66192"/>
                  </a:lnTo>
                  <a:lnTo>
                    <a:pt x="122177" y="69076"/>
                  </a:lnTo>
                  <a:lnTo>
                    <a:pt x="122177" y="67230"/>
                  </a:lnTo>
                  <a:lnTo>
                    <a:pt x="125062" y="64346"/>
                  </a:lnTo>
                  <a:close/>
                  <a:moveTo>
                    <a:pt x="23229" y="64717"/>
                  </a:moveTo>
                  <a:lnTo>
                    <a:pt x="23229" y="66558"/>
                  </a:lnTo>
                  <a:lnTo>
                    <a:pt x="20345" y="69442"/>
                  </a:lnTo>
                  <a:lnTo>
                    <a:pt x="20345" y="67602"/>
                  </a:lnTo>
                  <a:lnTo>
                    <a:pt x="23229" y="64717"/>
                  </a:lnTo>
                  <a:close/>
                  <a:moveTo>
                    <a:pt x="227024" y="65783"/>
                  </a:moveTo>
                  <a:lnTo>
                    <a:pt x="227024" y="67631"/>
                  </a:lnTo>
                  <a:lnTo>
                    <a:pt x="224140" y="70515"/>
                  </a:lnTo>
                  <a:lnTo>
                    <a:pt x="224140" y="68665"/>
                  </a:lnTo>
                  <a:lnTo>
                    <a:pt x="227024" y="65783"/>
                  </a:lnTo>
                  <a:close/>
                  <a:moveTo>
                    <a:pt x="125062" y="66626"/>
                  </a:moveTo>
                  <a:lnTo>
                    <a:pt x="125062" y="68472"/>
                  </a:lnTo>
                  <a:lnTo>
                    <a:pt x="122177" y="71355"/>
                  </a:lnTo>
                  <a:lnTo>
                    <a:pt x="122177" y="69508"/>
                  </a:lnTo>
                  <a:lnTo>
                    <a:pt x="125062" y="66626"/>
                  </a:lnTo>
                  <a:close/>
                  <a:moveTo>
                    <a:pt x="23229" y="66990"/>
                  </a:moveTo>
                  <a:lnTo>
                    <a:pt x="23229" y="68831"/>
                  </a:lnTo>
                  <a:lnTo>
                    <a:pt x="20345" y="71715"/>
                  </a:lnTo>
                  <a:lnTo>
                    <a:pt x="20345" y="69874"/>
                  </a:lnTo>
                  <a:lnTo>
                    <a:pt x="23229" y="66990"/>
                  </a:lnTo>
                  <a:close/>
                  <a:moveTo>
                    <a:pt x="227024" y="68064"/>
                  </a:moveTo>
                  <a:lnTo>
                    <a:pt x="227024" y="69913"/>
                  </a:lnTo>
                  <a:lnTo>
                    <a:pt x="224140" y="72797"/>
                  </a:lnTo>
                  <a:lnTo>
                    <a:pt x="224140" y="70948"/>
                  </a:lnTo>
                  <a:lnTo>
                    <a:pt x="227024" y="68064"/>
                  </a:lnTo>
                  <a:close/>
                  <a:moveTo>
                    <a:pt x="125062" y="68903"/>
                  </a:moveTo>
                  <a:lnTo>
                    <a:pt x="125062" y="70749"/>
                  </a:lnTo>
                  <a:lnTo>
                    <a:pt x="122177" y="73633"/>
                  </a:lnTo>
                  <a:lnTo>
                    <a:pt x="122177" y="71787"/>
                  </a:lnTo>
                  <a:lnTo>
                    <a:pt x="125062" y="68903"/>
                  </a:lnTo>
                  <a:close/>
                  <a:moveTo>
                    <a:pt x="23229" y="69263"/>
                  </a:moveTo>
                  <a:lnTo>
                    <a:pt x="23229" y="71103"/>
                  </a:lnTo>
                  <a:lnTo>
                    <a:pt x="20345" y="73988"/>
                  </a:lnTo>
                  <a:lnTo>
                    <a:pt x="20345" y="72147"/>
                  </a:lnTo>
                  <a:lnTo>
                    <a:pt x="23229" y="69263"/>
                  </a:lnTo>
                  <a:close/>
                  <a:moveTo>
                    <a:pt x="227024" y="70347"/>
                  </a:moveTo>
                  <a:lnTo>
                    <a:pt x="227024" y="72196"/>
                  </a:lnTo>
                  <a:lnTo>
                    <a:pt x="224140" y="75080"/>
                  </a:lnTo>
                  <a:lnTo>
                    <a:pt x="224140" y="73229"/>
                  </a:lnTo>
                  <a:lnTo>
                    <a:pt x="227024" y="70347"/>
                  </a:lnTo>
                  <a:close/>
                  <a:moveTo>
                    <a:pt x="125062" y="71181"/>
                  </a:moveTo>
                  <a:lnTo>
                    <a:pt x="125062" y="73028"/>
                  </a:lnTo>
                  <a:lnTo>
                    <a:pt x="122177" y="75912"/>
                  </a:lnTo>
                  <a:lnTo>
                    <a:pt x="122177" y="74065"/>
                  </a:lnTo>
                  <a:lnTo>
                    <a:pt x="125062" y="71181"/>
                  </a:lnTo>
                  <a:close/>
                  <a:moveTo>
                    <a:pt x="23229" y="71535"/>
                  </a:moveTo>
                  <a:lnTo>
                    <a:pt x="23229" y="73375"/>
                  </a:lnTo>
                  <a:lnTo>
                    <a:pt x="20345" y="76260"/>
                  </a:lnTo>
                  <a:lnTo>
                    <a:pt x="20345" y="74420"/>
                  </a:lnTo>
                  <a:lnTo>
                    <a:pt x="23229" y="71535"/>
                  </a:lnTo>
                  <a:close/>
                  <a:moveTo>
                    <a:pt x="227024" y="72628"/>
                  </a:moveTo>
                  <a:lnTo>
                    <a:pt x="227024" y="74477"/>
                  </a:lnTo>
                  <a:lnTo>
                    <a:pt x="224140" y="77361"/>
                  </a:lnTo>
                  <a:lnTo>
                    <a:pt x="224140" y="75512"/>
                  </a:lnTo>
                  <a:lnTo>
                    <a:pt x="227024" y="72628"/>
                  </a:lnTo>
                  <a:close/>
                  <a:moveTo>
                    <a:pt x="125062" y="73460"/>
                  </a:moveTo>
                  <a:lnTo>
                    <a:pt x="125062" y="75307"/>
                  </a:lnTo>
                  <a:lnTo>
                    <a:pt x="122177" y="78190"/>
                  </a:lnTo>
                  <a:lnTo>
                    <a:pt x="122177" y="76344"/>
                  </a:lnTo>
                  <a:lnTo>
                    <a:pt x="125062" y="73460"/>
                  </a:lnTo>
                  <a:close/>
                  <a:moveTo>
                    <a:pt x="23229" y="73807"/>
                  </a:moveTo>
                  <a:lnTo>
                    <a:pt x="23229" y="75648"/>
                  </a:lnTo>
                  <a:lnTo>
                    <a:pt x="20345" y="78532"/>
                  </a:lnTo>
                  <a:lnTo>
                    <a:pt x="20345" y="76692"/>
                  </a:lnTo>
                  <a:lnTo>
                    <a:pt x="23229" y="73807"/>
                  </a:lnTo>
                  <a:close/>
                  <a:moveTo>
                    <a:pt x="227024" y="74911"/>
                  </a:moveTo>
                  <a:lnTo>
                    <a:pt x="227024" y="76760"/>
                  </a:lnTo>
                  <a:lnTo>
                    <a:pt x="224140" y="79644"/>
                  </a:lnTo>
                  <a:lnTo>
                    <a:pt x="224140" y="77793"/>
                  </a:lnTo>
                  <a:lnTo>
                    <a:pt x="227024" y="74911"/>
                  </a:lnTo>
                  <a:close/>
                  <a:moveTo>
                    <a:pt x="125062" y="75738"/>
                  </a:moveTo>
                  <a:lnTo>
                    <a:pt x="125062" y="77585"/>
                  </a:lnTo>
                  <a:lnTo>
                    <a:pt x="122177" y="80469"/>
                  </a:lnTo>
                  <a:lnTo>
                    <a:pt x="122177" y="78622"/>
                  </a:lnTo>
                  <a:lnTo>
                    <a:pt x="125062" y="75738"/>
                  </a:lnTo>
                  <a:close/>
                  <a:moveTo>
                    <a:pt x="23229" y="76080"/>
                  </a:moveTo>
                  <a:lnTo>
                    <a:pt x="23229" y="77921"/>
                  </a:lnTo>
                  <a:lnTo>
                    <a:pt x="20345" y="80805"/>
                  </a:lnTo>
                  <a:lnTo>
                    <a:pt x="20345" y="78965"/>
                  </a:lnTo>
                  <a:lnTo>
                    <a:pt x="23229" y="76080"/>
                  </a:lnTo>
                  <a:close/>
                  <a:moveTo>
                    <a:pt x="227024" y="77192"/>
                  </a:moveTo>
                  <a:lnTo>
                    <a:pt x="227024" y="79041"/>
                  </a:lnTo>
                  <a:lnTo>
                    <a:pt x="224140" y="81925"/>
                  </a:lnTo>
                  <a:lnTo>
                    <a:pt x="224140" y="80076"/>
                  </a:lnTo>
                  <a:lnTo>
                    <a:pt x="227024" y="77192"/>
                  </a:lnTo>
                  <a:close/>
                  <a:moveTo>
                    <a:pt x="125062" y="78017"/>
                  </a:moveTo>
                  <a:lnTo>
                    <a:pt x="125062" y="79863"/>
                  </a:lnTo>
                  <a:lnTo>
                    <a:pt x="122177" y="82747"/>
                  </a:lnTo>
                  <a:lnTo>
                    <a:pt x="122177" y="80901"/>
                  </a:lnTo>
                  <a:lnTo>
                    <a:pt x="125062" y="78017"/>
                  </a:lnTo>
                  <a:close/>
                  <a:moveTo>
                    <a:pt x="23229" y="78352"/>
                  </a:moveTo>
                  <a:lnTo>
                    <a:pt x="23229" y="80193"/>
                  </a:lnTo>
                  <a:lnTo>
                    <a:pt x="20345" y="83077"/>
                  </a:lnTo>
                  <a:lnTo>
                    <a:pt x="20345" y="81237"/>
                  </a:lnTo>
                  <a:lnTo>
                    <a:pt x="23229" y="78352"/>
                  </a:lnTo>
                  <a:close/>
                  <a:moveTo>
                    <a:pt x="227024" y="79475"/>
                  </a:moveTo>
                  <a:lnTo>
                    <a:pt x="227024" y="81324"/>
                  </a:lnTo>
                  <a:lnTo>
                    <a:pt x="224140" y="84208"/>
                  </a:lnTo>
                  <a:lnTo>
                    <a:pt x="224140" y="82357"/>
                  </a:lnTo>
                  <a:lnTo>
                    <a:pt x="227024" y="79475"/>
                  </a:lnTo>
                  <a:close/>
                  <a:moveTo>
                    <a:pt x="125062" y="80295"/>
                  </a:moveTo>
                  <a:lnTo>
                    <a:pt x="125062" y="82141"/>
                  </a:lnTo>
                  <a:lnTo>
                    <a:pt x="122177" y="85026"/>
                  </a:lnTo>
                  <a:lnTo>
                    <a:pt x="122177" y="83179"/>
                  </a:lnTo>
                  <a:lnTo>
                    <a:pt x="125062" y="80295"/>
                  </a:lnTo>
                  <a:close/>
                  <a:moveTo>
                    <a:pt x="23229" y="80625"/>
                  </a:moveTo>
                  <a:lnTo>
                    <a:pt x="23229" y="82466"/>
                  </a:lnTo>
                  <a:lnTo>
                    <a:pt x="20345" y="85350"/>
                  </a:lnTo>
                  <a:lnTo>
                    <a:pt x="20345" y="83509"/>
                  </a:lnTo>
                  <a:lnTo>
                    <a:pt x="23229" y="80625"/>
                  </a:lnTo>
                  <a:close/>
                  <a:moveTo>
                    <a:pt x="227024" y="81756"/>
                  </a:moveTo>
                  <a:lnTo>
                    <a:pt x="227024" y="83605"/>
                  </a:lnTo>
                  <a:lnTo>
                    <a:pt x="224140" y="86489"/>
                  </a:lnTo>
                  <a:lnTo>
                    <a:pt x="224140" y="84640"/>
                  </a:lnTo>
                  <a:lnTo>
                    <a:pt x="227024" y="81756"/>
                  </a:lnTo>
                  <a:close/>
                  <a:moveTo>
                    <a:pt x="125062" y="82573"/>
                  </a:moveTo>
                  <a:lnTo>
                    <a:pt x="125062" y="84420"/>
                  </a:lnTo>
                  <a:lnTo>
                    <a:pt x="122178" y="87304"/>
                  </a:lnTo>
                  <a:lnTo>
                    <a:pt x="122178" y="85458"/>
                  </a:lnTo>
                  <a:lnTo>
                    <a:pt x="125062" y="82573"/>
                  </a:lnTo>
                  <a:close/>
                  <a:moveTo>
                    <a:pt x="23229" y="82898"/>
                  </a:moveTo>
                  <a:lnTo>
                    <a:pt x="23229" y="84739"/>
                  </a:lnTo>
                  <a:lnTo>
                    <a:pt x="20345" y="87623"/>
                  </a:lnTo>
                  <a:lnTo>
                    <a:pt x="20345" y="85782"/>
                  </a:lnTo>
                  <a:lnTo>
                    <a:pt x="23229" y="82898"/>
                  </a:lnTo>
                  <a:close/>
                  <a:moveTo>
                    <a:pt x="67145" y="70773"/>
                  </a:moveTo>
                  <a:lnTo>
                    <a:pt x="67145" y="88309"/>
                  </a:lnTo>
                  <a:lnTo>
                    <a:pt x="49609" y="88309"/>
                  </a:lnTo>
                  <a:cubicBezTo>
                    <a:pt x="49699" y="78676"/>
                    <a:pt x="57516" y="70856"/>
                    <a:pt x="67145" y="70773"/>
                  </a:cubicBezTo>
                  <a:close/>
                  <a:moveTo>
                    <a:pt x="121872" y="32401"/>
                  </a:moveTo>
                  <a:lnTo>
                    <a:pt x="121872" y="88309"/>
                  </a:lnTo>
                  <a:lnTo>
                    <a:pt x="67451" y="88309"/>
                  </a:lnTo>
                  <a:lnTo>
                    <a:pt x="67451" y="70467"/>
                  </a:lnTo>
                  <a:lnTo>
                    <a:pt x="67299" y="70467"/>
                  </a:lnTo>
                  <a:cubicBezTo>
                    <a:pt x="57431" y="70467"/>
                    <a:pt x="49396" y="78456"/>
                    <a:pt x="49304" y="88309"/>
                  </a:cubicBezTo>
                  <a:lnTo>
                    <a:pt x="23535" y="88309"/>
                  </a:lnTo>
                  <a:lnTo>
                    <a:pt x="23535" y="32401"/>
                  </a:lnTo>
                  <a:close/>
                  <a:moveTo>
                    <a:pt x="215094" y="70756"/>
                  </a:moveTo>
                  <a:lnTo>
                    <a:pt x="215094" y="88309"/>
                  </a:lnTo>
                  <a:lnTo>
                    <a:pt x="197545" y="88309"/>
                  </a:lnTo>
                  <a:cubicBezTo>
                    <a:pt x="197627" y="78667"/>
                    <a:pt x="205453" y="70839"/>
                    <a:pt x="215094" y="70756"/>
                  </a:cubicBezTo>
                  <a:close/>
                  <a:moveTo>
                    <a:pt x="223835" y="3496"/>
                  </a:moveTo>
                  <a:lnTo>
                    <a:pt x="223835" y="88309"/>
                  </a:lnTo>
                  <a:lnTo>
                    <a:pt x="215400" y="88309"/>
                  </a:lnTo>
                  <a:lnTo>
                    <a:pt x="215400" y="70451"/>
                  </a:lnTo>
                  <a:lnTo>
                    <a:pt x="215248" y="70451"/>
                  </a:lnTo>
                  <a:cubicBezTo>
                    <a:pt x="205367" y="70451"/>
                    <a:pt x="197322" y="78448"/>
                    <a:pt x="197240" y="88309"/>
                  </a:cubicBezTo>
                  <a:lnTo>
                    <a:pt x="125368" y="88309"/>
                  </a:lnTo>
                  <a:lnTo>
                    <a:pt x="125368" y="3496"/>
                  </a:lnTo>
                  <a:close/>
                  <a:moveTo>
                    <a:pt x="1171" y="88614"/>
                  </a:moveTo>
                  <a:lnTo>
                    <a:pt x="307" y="89479"/>
                  </a:lnTo>
                  <a:lnTo>
                    <a:pt x="307" y="88614"/>
                  </a:lnTo>
                  <a:close/>
                  <a:moveTo>
                    <a:pt x="68462" y="88614"/>
                  </a:moveTo>
                  <a:lnTo>
                    <a:pt x="67444" y="89630"/>
                  </a:lnTo>
                  <a:lnTo>
                    <a:pt x="67444" y="88614"/>
                  </a:lnTo>
                  <a:close/>
                  <a:moveTo>
                    <a:pt x="217451" y="88614"/>
                  </a:moveTo>
                  <a:lnTo>
                    <a:pt x="215399" y="90667"/>
                  </a:lnTo>
                  <a:lnTo>
                    <a:pt x="215399" y="88614"/>
                  </a:lnTo>
                  <a:close/>
                  <a:moveTo>
                    <a:pt x="26169" y="88613"/>
                  </a:moveTo>
                  <a:lnTo>
                    <a:pt x="23285" y="91497"/>
                  </a:lnTo>
                  <a:lnTo>
                    <a:pt x="21444" y="91497"/>
                  </a:lnTo>
                  <a:lnTo>
                    <a:pt x="24328" y="88613"/>
                  </a:lnTo>
                  <a:close/>
                  <a:moveTo>
                    <a:pt x="28442" y="88613"/>
                  </a:moveTo>
                  <a:lnTo>
                    <a:pt x="25558" y="91497"/>
                  </a:lnTo>
                  <a:lnTo>
                    <a:pt x="23717" y="91497"/>
                  </a:lnTo>
                  <a:lnTo>
                    <a:pt x="26601" y="88613"/>
                  </a:lnTo>
                  <a:close/>
                  <a:moveTo>
                    <a:pt x="30715" y="88613"/>
                  </a:moveTo>
                  <a:lnTo>
                    <a:pt x="27831" y="91497"/>
                  </a:lnTo>
                  <a:lnTo>
                    <a:pt x="25991" y="91497"/>
                  </a:lnTo>
                  <a:lnTo>
                    <a:pt x="28875" y="88613"/>
                  </a:lnTo>
                  <a:close/>
                  <a:moveTo>
                    <a:pt x="32988" y="88613"/>
                  </a:moveTo>
                  <a:lnTo>
                    <a:pt x="30102" y="91497"/>
                  </a:lnTo>
                  <a:lnTo>
                    <a:pt x="28263" y="91497"/>
                  </a:lnTo>
                  <a:lnTo>
                    <a:pt x="31147" y="88613"/>
                  </a:lnTo>
                  <a:close/>
                  <a:moveTo>
                    <a:pt x="35260" y="88613"/>
                  </a:moveTo>
                  <a:lnTo>
                    <a:pt x="32375" y="91497"/>
                  </a:lnTo>
                  <a:lnTo>
                    <a:pt x="30536" y="91497"/>
                  </a:lnTo>
                  <a:lnTo>
                    <a:pt x="33420" y="88613"/>
                  </a:lnTo>
                  <a:close/>
                  <a:moveTo>
                    <a:pt x="37532" y="88613"/>
                  </a:moveTo>
                  <a:lnTo>
                    <a:pt x="34648" y="91497"/>
                  </a:lnTo>
                  <a:lnTo>
                    <a:pt x="32807" y="91497"/>
                  </a:lnTo>
                  <a:lnTo>
                    <a:pt x="35691" y="88613"/>
                  </a:lnTo>
                  <a:close/>
                  <a:moveTo>
                    <a:pt x="39805" y="88613"/>
                  </a:moveTo>
                  <a:lnTo>
                    <a:pt x="36921" y="91497"/>
                  </a:lnTo>
                  <a:lnTo>
                    <a:pt x="35081" y="91497"/>
                  </a:lnTo>
                  <a:lnTo>
                    <a:pt x="37965" y="88613"/>
                  </a:lnTo>
                  <a:close/>
                  <a:moveTo>
                    <a:pt x="42077" y="88613"/>
                  </a:moveTo>
                  <a:lnTo>
                    <a:pt x="39193" y="91497"/>
                  </a:lnTo>
                  <a:lnTo>
                    <a:pt x="37353" y="91497"/>
                  </a:lnTo>
                  <a:lnTo>
                    <a:pt x="40237" y="88613"/>
                  </a:lnTo>
                  <a:close/>
                  <a:moveTo>
                    <a:pt x="44350" y="88613"/>
                  </a:moveTo>
                  <a:lnTo>
                    <a:pt x="41465" y="91497"/>
                  </a:lnTo>
                  <a:lnTo>
                    <a:pt x="39627" y="91497"/>
                  </a:lnTo>
                  <a:lnTo>
                    <a:pt x="42511" y="88613"/>
                  </a:lnTo>
                  <a:close/>
                  <a:moveTo>
                    <a:pt x="7990" y="88614"/>
                  </a:moveTo>
                  <a:lnTo>
                    <a:pt x="5105" y="91498"/>
                  </a:lnTo>
                  <a:lnTo>
                    <a:pt x="3265" y="91498"/>
                  </a:lnTo>
                  <a:lnTo>
                    <a:pt x="6149" y="88614"/>
                  </a:lnTo>
                  <a:close/>
                  <a:moveTo>
                    <a:pt x="10262" y="88614"/>
                  </a:moveTo>
                  <a:lnTo>
                    <a:pt x="7378" y="91498"/>
                  </a:lnTo>
                  <a:lnTo>
                    <a:pt x="5537" y="91498"/>
                  </a:lnTo>
                  <a:lnTo>
                    <a:pt x="8421" y="88614"/>
                  </a:lnTo>
                  <a:close/>
                  <a:moveTo>
                    <a:pt x="12535" y="88614"/>
                  </a:moveTo>
                  <a:lnTo>
                    <a:pt x="9651" y="91498"/>
                  </a:lnTo>
                  <a:lnTo>
                    <a:pt x="7810" y="91498"/>
                  </a:lnTo>
                  <a:lnTo>
                    <a:pt x="10694" y="88614"/>
                  </a:lnTo>
                  <a:close/>
                  <a:moveTo>
                    <a:pt x="14807" y="88614"/>
                  </a:moveTo>
                  <a:lnTo>
                    <a:pt x="11922" y="91498"/>
                  </a:lnTo>
                  <a:lnTo>
                    <a:pt x="10083" y="91498"/>
                  </a:lnTo>
                  <a:lnTo>
                    <a:pt x="12967" y="88614"/>
                  </a:lnTo>
                  <a:close/>
                  <a:moveTo>
                    <a:pt x="17079" y="88614"/>
                  </a:moveTo>
                  <a:lnTo>
                    <a:pt x="14195" y="91498"/>
                  </a:lnTo>
                  <a:lnTo>
                    <a:pt x="12354" y="91498"/>
                  </a:lnTo>
                  <a:lnTo>
                    <a:pt x="15240" y="88614"/>
                  </a:lnTo>
                  <a:close/>
                  <a:moveTo>
                    <a:pt x="19352" y="88614"/>
                  </a:moveTo>
                  <a:lnTo>
                    <a:pt x="16468" y="91498"/>
                  </a:lnTo>
                  <a:lnTo>
                    <a:pt x="14627" y="91498"/>
                  </a:lnTo>
                  <a:lnTo>
                    <a:pt x="17513" y="88614"/>
                  </a:lnTo>
                  <a:close/>
                  <a:moveTo>
                    <a:pt x="23229" y="87444"/>
                  </a:moveTo>
                  <a:lnTo>
                    <a:pt x="23229" y="88614"/>
                  </a:lnTo>
                  <a:lnTo>
                    <a:pt x="23898" y="88614"/>
                  </a:lnTo>
                  <a:lnTo>
                    <a:pt x="21014" y="91498"/>
                  </a:lnTo>
                  <a:lnTo>
                    <a:pt x="19173" y="91498"/>
                  </a:lnTo>
                  <a:lnTo>
                    <a:pt x="23229" y="87444"/>
                  </a:lnTo>
                  <a:close/>
                  <a:moveTo>
                    <a:pt x="49293" y="88649"/>
                  </a:moveTo>
                  <a:lnTo>
                    <a:pt x="49293" y="90490"/>
                  </a:lnTo>
                  <a:lnTo>
                    <a:pt x="48283" y="91498"/>
                  </a:lnTo>
                  <a:lnTo>
                    <a:pt x="46444" y="91498"/>
                  </a:lnTo>
                  <a:lnTo>
                    <a:pt x="49293" y="88649"/>
                  </a:lnTo>
                  <a:close/>
                  <a:moveTo>
                    <a:pt x="49293" y="90922"/>
                  </a:moveTo>
                  <a:lnTo>
                    <a:pt x="49293" y="91498"/>
                  </a:lnTo>
                  <a:lnTo>
                    <a:pt x="48715" y="91498"/>
                  </a:lnTo>
                  <a:lnTo>
                    <a:pt x="49293" y="90922"/>
                  </a:lnTo>
                  <a:close/>
                  <a:moveTo>
                    <a:pt x="67139" y="88614"/>
                  </a:moveTo>
                  <a:lnTo>
                    <a:pt x="67139" y="91498"/>
                  </a:lnTo>
                  <a:lnTo>
                    <a:pt x="49598" y="91498"/>
                  </a:lnTo>
                  <a:lnTo>
                    <a:pt x="49598" y="88614"/>
                  </a:lnTo>
                  <a:close/>
                  <a:moveTo>
                    <a:pt x="70740" y="88614"/>
                  </a:moveTo>
                  <a:lnTo>
                    <a:pt x="67856" y="91498"/>
                  </a:lnTo>
                  <a:lnTo>
                    <a:pt x="67444" y="91498"/>
                  </a:lnTo>
                  <a:lnTo>
                    <a:pt x="67444" y="90064"/>
                  </a:lnTo>
                  <a:lnTo>
                    <a:pt x="68894" y="88614"/>
                  </a:lnTo>
                  <a:close/>
                  <a:moveTo>
                    <a:pt x="73019" y="88614"/>
                  </a:moveTo>
                  <a:lnTo>
                    <a:pt x="70133" y="91498"/>
                  </a:lnTo>
                  <a:lnTo>
                    <a:pt x="68288" y="91498"/>
                  </a:lnTo>
                  <a:lnTo>
                    <a:pt x="71172" y="88614"/>
                  </a:lnTo>
                  <a:close/>
                  <a:moveTo>
                    <a:pt x="79854" y="88614"/>
                  </a:moveTo>
                  <a:lnTo>
                    <a:pt x="76970" y="91498"/>
                  </a:lnTo>
                  <a:lnTo>
                    <a:pt x="75124" y="91498"/>
                  </a:lnTo>
                  <a:lnTo>
                    <a:pt x="78008" y="88614"/>
                  </a:lnTo>
                  <a:close/>
                  <a:moveTo>
                    <a:pt x="82133" y="88614"/>
                  </a:moveTo>
                  <a:lnTo>
                    <a:pt x="79249" y="91498"/>
                  </a:lnTo>
                  <a:lnTo>
                    <a:pt x="77402" y="91498"/>
                  </a:lnTo>
                  <a:lnTo>
                    <a:pt x="80286" y="88614"/>
                  </a:lnTo>
                  <a:close/>
                  <a:moveTo>
                    <a:pt x="84413" y="88614"/>
                  </a:moveTo>
                  <a:lnTo>
                    <a:pt x="81528" y="91498"/>
                  </a:lnTo>
                  <a:lnTo>
                    <a:pt x="79681" y="91498"/>
                  </a:lnTo>
                  <a:lnTo>
                    <a:pt x="82565" y="88614"/>
                  </a:lnTo>
                  <a:close/>
                  <a:moveTo>
                    <a:pt x="86690" y="88614"/>
                  </a:moveTo>
                  <a:lnTo>
                    <a:pt x="83806" y="91498"/>
                  </a:lnTo>
                  <a:lnTo>
                    <a:pt x="81959" y="91498"/>
                  </a:lnTo>
                  <a:lnTo>
                    <a:pt x="84843" y="88614"/>
                  </a:lnTo>
                  <a:close/>
                  <a:moveTo>
                    <a:pt x="88968" y="88614"/>
                  </a:moveTo>
                  <a:lnTo>
                    <a:pt x="86084" y="91498"/>
                  </a:lnTo>
                  <a:lnTo>
                    <a:pt x="84238" y="91498"/>
                  </a:lnTo>
                  <a:lnTo>
                    <a:pt x="87122" y="88614"/>
                  </a:lnTo>
                  <a:close/>
                  <a:moveTo>
                    <a:pt x="91247" y="88614"/>
                  </a:moveTo>
                  <a:lnTo>
                    <a:pt x="88362" y="91498"/>
                  </a:lnTo>
                  <a:lnTo>
                    <a:pt x="86516" y="91498"/>
                  </a:lnTo>
                  <a:lnTo>
                    <a:pt x="89400" y="88614"/>
                  </a:lnTo>
                  <a:close/>
                  <a:moveTo>
                    <a:pt x="93525" y="88614"/>
                  </a:moveTo>
                  <a:lnTo>
                    <a:pt x="90641" y="91498"/>
                  </a:lnTo>
                  <a:lnTo>
                    <a:pt x="88794" y="91498"/>
                  </a:lnTo>
                  <a:lnTo>
                    <a:pt x="91679" y="88614"/>
                  </a:lnTo>
                  <a:close/>
                  <a:moveTo>
                    <a:pt x="95803" y="88614"/>
                  </a:moveTo>
                  <a:lnTo>
                    <a:pt x="92919" y="91498"/>
                  </a:lnTo>
                  <a:lnTo>
                    <a:pt x="91074" y="91498"/>
                  </a:lnTo>
                  <a:lnTo>
                    <a:pt x="93957" y="88614"/>
                  </a:lnTo>
                  <a:close/>
                  <a:moveTo>
                    <a:pt x="98082" y="88614"/>
                  </a:moveTo>
                  <a:lnTo>
                    <a:pt x="95198" y="91498"/>
                  </a:lnTo>
                  <a:lnTo>
                    <a:pt x="93351" y="91498"/>
                  </a:lnTo>
                  <a:lnTo>
                    <a:pt x="96235" y="88614"/>
                  </a:lnTo>
                  <a:close/>
                  <a:moveTo>
                    <a:pt x="100360" y="88614"/>
                  </a:moveTo>
                  <a:lnTo>
                    <a:pt x="97476" y="91498"/>
                  </a:lnTo>
                  <a:lnTo>
                    <a:pt x="95631" y="91498"/>
                  </a:lnTo>
                  <a:lnTo>
                    <a:pt x="98514" y="88614"/>
                  </a:lnTo>
                  <a:close/>
                  <a:moveTo>
                    <a:pt x="102640" y="88614"/>
                  </a:moveTo>
                  <a:lnTo>
                    <a:pt x="99756" y="91498"/>
                  </a:lnTo>
                  <a:lnTo>
                    <a:pt x="97908" y="91498"/>
                  </a:lnTo>
                  <a:lnTo>
                    <a:pt x="100792" y="88614"/>
                  </a:lnTo>
                  <a:close/>
                  <a:moveTo>
                    <a:pt x="104917" y="88614"/>
                  </a:moveTo>
                  <a:lnTo>
                    <a:pt x="102033" y="91498"/>
                  </a:lnTo>
                  <a:lnTo>
                    <a:pt x="100188" y="91498"/>
                  </a:lnTo>
                  <a:lnTo>
                    <a:pt x="103071" y="88614"/>
                  </a:lnTo>
                  <a:close/>
                  <a:moveTo>
                    <a:pt x="107196" y="88614"/>
                  </a:moveTo>
                  <a:lnTo>
                    <a:pt x="104312" y="91498"/>
                  </a:lnTo>
                  <a:lnTo>
                    <a:pt x="102467" y="91498"/>
                  </a:lnTo>
                  <a:lnTo>
                    <a:pt x="105349" y="88614"/>
                  </a:lnTo>
                  <a:close/>
                  <a:moveTo>
                    <a:pt x="109474" y="88614"/>
                  </a:moveTo>
                  <a:lnTo>
                    <a:pt x="106590" y="91498"/>
                  </a:lnTo>
                  <a:lnTo>
                    <a:pt x="104745" y="91498"/>
                  </a:lnTo>
                  <a:lnTo>
                    <a:pt x="107628" y="88614"/>
                  </a:lnTo>
                  <a:close/>
                  <a:moveTo>
                    <a:pt x="111753" y="88614"/>
                  </a:moveTo>
                  <a:lnTo>
                    <a:pt x="108870" y="91498"/>
                  </a:lnTo>
                  <a:lnTo>
                    <a:pt x="107024" y="91498"/>
                  </a:lnTo>
                  <a:lnTo>
                    <a:pt x="109906" y="88614"/>
                  </a:lnTo>
                  <a:close/>
                  <a:moveTo>
                    <a:pt x="114031" y="88614"/>
                  </a:moveTo>
                  <a:lnTo>
                    <a:pt x="111147" y="91498"/>
                  </a:lnTo>
                  <a:lnTo>
                    <a:pt x="109302" y="91498"/>
                  </a:lnTo>
                  <a:lnTo>
                    <a:pt x="112185" y="88614"/>
                  </a:lnTo>
                  <a:close/>
                  <a:moveTo>
                    <a:pt x="116310" y="88614"/>
                  </a:moveTo>
                  <a:lnTo>
                    <a:pt x="113426" y="91498"/>
                  </a:lnTo>
                  <a:lnTo>
                    <a:pt x="111580" y="91498"/>
                  </a:lnTo>
                  <a:lnTo>
                    <a:pt x="114463" y="88614"/>
                  </a:lnTo>
                  <a:close/>
                  <a:moveTo>
                    <a:pt x="118588" y="88614"/>
                  </a:moveTo>
                  <a:lnTo>
                    <a:pt x="115704" y="91498"/>
                  </a:lnTo>
                  <a:lnTo>
                    <a:pt x="113859" y="91498"/>
                  </a:lnTo>
                  <a:lnTo>
                    <a:pt x="116742" y="88614"/>
                  </a:lnTo>
                  <a:close/>
                  <a:moveTo>
                    <a:pt x="120867" y="88614"/>
                  </a:moveTo>
                  <a:lnTo>
                    <a:pt x="117982" y="91498"/>
                  </a:lnTo>
                  <a:lnTo>
                    <a:pt x="116137" y="91498"/>
                  </a:lnTo>
                  <a:lnTo>
                    <a:pt x="119020" y="88614"/>
                  </a:lnTo>
                  <a:close/>
                  <a:moveTo>
                    <a:pt x="125062" y="84852"/>
                  </a:moveTo>
                  <a:lnTo>
                    <a:pt x="125062" y="86698"/>
                  </a:lnTo>
                  <a:lnTo>
                    <a:pt x="120262" y="91498"/>
                  </a:lnTo>
                  <a:lnTo>
                    <a:pt x="118416" y="91498"/>
                  </a:lnTo>
                  <a:lnTo>
                    <a:pt x="121299" y="88614"/>
                  </a:lnTo>
                  <a:lnTo>
                    <a:pt x="122177" y="88614"/>
                  </a:lnTo>
                  <a:lnTo>
                    <a:pt x="122177" y="87736"/>
                  </a:lnTo>
                  <a:lnTo>
                    <a:pt x="125062" y="84852"/>
                  </a:lnTo>
                  <a:close/>
                  <a:moveTo>
                    <a:pt x="125062" y="87130"/>
                  </a:moveTo>
                  <a:lnTo>
                    <a:pt x="125062" y="88614"/>
                  </a:lnTo>
                  <a:lnTo>
                    <a:pt x="125423" y="88614"/>
                  </a:lnTo>
                  <a:lnTo>
                    <a:pt x="122541" y="91498"/>
                  </a:lnTo>
                  <a:lnTo>
                    <a:pt x="120694" y="91498"/>
                  </a:lnTo>
                  <a:lnTo>
                    <a:pt x="125062" y="87130"/>
                  </a:lnTo>
                  <a:close/>
                  <a:moveTo>
                    <a:pt x="127702" y="88614"/>
                  </a:moveTo>
                  <a:lnTo>
                    <a:pt x="124818" y="91498"/>
                  </a:lnTo>
                  <a:lnTo>
                    <a:pt x="122973" y="91498"/>
                  </a:lnTo>
                  <a:lnTo>
                    <a:pt x="125855" y="88614"/>
                  </a:lnTo>
                  <a:close/>
                  <a:moveTo>
                    <a:pt x="129980" y="88614"/>
                  </a:moveTo>
                  <a:lnTo>
                    <a:pt x="127098" y="91498"/>
                  </a:lnTo>
                  <a:lnTo>
                    <a:pt x="125251" y="91498"/>
                  </a:lnTo>
                  <a:lnTo>
                    <a:pt x="128134" y="88614"/>
                  </a:lnTo>
                  <a:close/>
                  <a:moveTo>
                    <a:pt x="132259" y="88614"/>
                  </a:moveTo>
                  <a:lnTo>
                    <a:pt x="129375" y="91498"/>
                  </a:lnTo>
                  <a:lnTo>
                    <a:pt x="127530" y="91498"/>
                  </a:lnTo>
                  <a:lnTo>
                    <a:pt x="130412" y="88614"/>
                  </a:lnTo>
                  <a:close/>
                  <a:moveTo>
                    <a:pt x="134537" y="88614"/>
                  </a:moveTo>
                  <a:lnTo>
                    <a:pt x="131653" y="91498"/>
                  </a:lnTo>
                  <a:lnTo>
                    <a:pt x="129808" y="91498"/>
                  </a:lnTo>
                  <a:lnTo>
                    <a:pt x="132691" y="88614"/>
                  </a:lnTo>
                  <a:close/>
                  <a:moveTo>
                    <a:pt x="136816" y="88614"/>
                  </a:moveTo>
                  <a:lnTo>
                    <a:pt x="133932" y="91498"/>
                  </a:lnTo>
                  <a:lnTo>
                    <a:pt x="132087" y="91498"/>
                  </a:lnTo>
                  <a:lnTo>
                    <a:pt x="134969" y="88614"/>
                  </a:lnTo>
                  <a:close/>
                  <a:moveTo>
                    <a:pt x="139094" y="88614"/>
                  </a:moveTo>
                  <a:lnTo>
                    <a:pt x="136210" y="91498"/>
                  </a:lnTo>
                  <a:lnTo>
                    <a:pt x="134365" y="91498"/>
                  </a:lnTo>
                  <a:lnTo>
                    <a:pt x="137248" y="88614"/>
                  </a:lnTo>
                  <a:close/>
                  <a:moveTo>
                    <a:pt x="141374" y="88614"/>
                  </a:moveTo>
                  <a:lnTo>
                    <a:pt x="138490" y="91498"/>
                  </a:lnTo>
                  <a:lnTo>
                    <a:pt x="136645" y="91498"/>
                  </a:lnTo>
                  <a:lnTo>
                    <a:pt x="139526" y="88614"/>
                  </a:lnTo>
                  <a:close/>
                  <a:moveTo>
                    <a:pt x="143651" y="88614"/>
                  </a:moveTo>
                  <a:lnTo>
                    <a:pt x="140767" y="91498"/>
                  </a:lnTo>
                  <a:lnTo>
                    <a:pt x="138922" y="91498"/>
                  </a:lnTo>
                  <a:lnTo>
                    <a:pt x="141805" y="88614"/>
                  </a:lnTo>
                  <a:close/>
                  <a:moveTo>
                    <a:pt x="145930" y="88614"/>
                  </a:moveTo>
                  <a:lnTo>
                    <a:pt x="143046" y="91498"/>
                  </a:lnTo>
                  <a:lnTo>
                    <a:pt x="141200" y="91498"/>
                  </a:lnTo>
                  <a:lnTo>
                    <a:pt x="144083" y="88614"/>
                  </a:lnTo>
                  <a:close/>
                  <a:moveTo>
                    <a:pt x="148208" y="88614"/>
                  </a:moveTo>
                  <a:lnTo>
                    <a:pt x="145327" y="91498"/>
                  </a:lnTo>
                  <a:lnTo>
                    <a:pt x="143479" y="91498"/>
                  </a:lnTo>
                  <a:lnTo>
                    <a:pt x="146362" y="88614"/>
                  </a:lnTo>
                  <a:close/>
                  <a:moveTo>
                    <a:pt x="150487" y="88614"/>
                  </a:moveTo>
                  <a:lnTo>
                    <a:pt x="147602" y="91498"/>
                  </a:lnTo>
                  <a:lnTo>
                    <a:pt x="145757" y="91498"/>
                  </a:lnTo>
                  <a:lnTo>
                    <a:pt x="148641" y="88614"/>
                  </a:lnTo>
                  <a:close/>
                  <a:moveTo>
                    <a:pt x="152765" y="88614"/>
                  </a:moveTo>
                  <a:lnTo>
                    <a:pt x="149882" y="91498"/>
                  </a:lnTo>
                  <a:lnTo>
                    <a:pt x="148036" y="91498"/>
                  </a:lnTo>
                  <a:lnTo>
                    <a:pt x="150919" y="88614"/>
                  </a:lnTo>
                  <a:close/>
                  <a:moveTo>
                    <a:pt x="155045" y="88614"/>
                  </a:moveTo>
                  <a:lnTo>
                    <a:pt x="152161" y="91498"/>
                  </a:lnTo>
                  <a:lnTo>
                    <a:pt x="150314" y="91498"/>
                  </a:lnTo>
                  <a:lnTo>
                    <a:pt x="153197" y="88614"/>
                  </a:lnTo>
                  <a:close/>
                  <a:moveTo>
                    <a:pt x="157323" y="88614"/>
                  </a:moveTo>
                  <a:lnTo>
                    <a:pt x="154439" y="91498"/>
                  </a:lnTo>
                  <a:lnTo>
                    <a:pt x="152594" y="91498"/>
                  </a:lnTo>
                  <a:lnTo>
                    <a:pt x="155477" y="88614"/>
                  </a:lnTo>
                  <a:close/>
                  <a:moveTo>
                    <a:pt x="159602" y="88614"/>
                  </a:moveTo>
                  <a:lnTo>
                    <a:pt x="156718" y="91498"/>
                  </a:lnTo>
                  <a:lnTo>
                    <a:pt x="154873" y="91498"/>
                  </a:lnTo>
                  <a:lnTo>
                    <a:pt x="157755" y="88614"/>
                  </a:lnTo>
                  <a:close/>
                  <a:moveTo>
                    <a:pt x="161879" y="88614"/>
                  </a:moveTo>
                  <a:lnTo>
                    <a:pt x="158995" y="91498"/>
                  </a:lnTo>
                  <a:lnTo>
                    <a:pt x="157150" y="91498"/>
                  </a:lnTo>
                  <a:lnTo>
                    <a:pt x="160034" y="88614"/>
                  </a:lnTo>
                  <a:close/>
                  <a:moveTo>
                    <a:pt x="164159" y="88614"/>
                  </a:moveTo>
                  <a:lnTo>
                    <a:pt x="161275" y="91498"/>
                  </a:lnTo>
                  <a:lnTo>
                    <a:pt x="159428" y="91498"/>
                  </a:lnTo>
                  <a:lnTo>
                    <a:pt x="162311" y="88614"/>
                  </a:lnTo>
                  <a:close/>
                  <a:moveTo>
                    <a:pt x="166437" y="88614"/>
                  </a:moveTo>
                  <a:lnTo>
                    <a:pt x="163555" y="91498"/>
                  </a:lnTo>
                  <a:lnTo>
                    <a:pt x="161708" y="91498"/>
                  </a:lnTo>
                  <a:lnTo>
                    <a:pt x="164591" y="88614"/>
                  </a:lnTo>
                  <a:close/>
                  <a:moveTo>
                    <a:pt x="168714" y="88614"/>
                  </a:moveTo>
                  <a:lnTo>
                    <a:pt x="165832" y="91498"/>
                  </a:lnTo>
                  <a:lnTo>
                    <a:pt x="163985" y="91498"/>
                  </a:lnTo>
                  <a:lnTo>
                    <a:pt x="166869" y="88614"/>
                  </a:lnTo>
                  <a:close/>
                  <a:moveTo>
                    <a:pt x="170994" y="88614"/>
                  </a:moveTo>
                  <a:lnTo>
                    <a:pt x="168110" y="91498"/>
                  </a:lnTo>
                  <a:lnTo>
                    <a:pt x="166264" y="91498"/>
                  </a:lnTo>
                  <a:lnTo>
                    <a:pt x="169148" y="88614"/>
                  </a:lnTo>
                  <a:close/>
                  <a:moveTo>
                    <a:pt x="173273" y="88614"/>
                  </a:moveTo>
                  <a:lnTo>
                    <a:pt x="170389" y="91498"/>
                  </a:lnTo>
                  <a:lnTo>
                    <a:pt x="168543" y="91498"/>
                  </a:lnTo>
                  <a:lnTo>
                    <a:pt x="171426" y="88614"/>
                  </a:lnTo>
                  <a:close/>
                  <a:moveTo>
                    <a:pt x="175551" y="88614"/>
                  </a:moveTo>
                  <a:lnTo>
                    <a:pt x="172667" y="91498"/>
                  </a:lnTo>
                  <a:lnTo>
                    <a:pt x="170820" y="91498"/>
                  </a:lnTo>
                  <a:lnTo>
                    <a:pt x="173705" y="88614"/>
                  </a:lnTo>
                  <a:close/>
                  <a:moveTo>
                    <a:pt x="177831" y="88614"/>
                  </a:moveTo>
                  <a:lnTo>
                    <a:pt x="174947" y="91498"/>
                  </a:lnTo>
                  <a:lnTo>
                    <a:pt x="173100" y="91498"/>
                  </a:lnTo>
                  <a:lnTo>
                    <a:pt x="175983" y="88614"/>
                  </a:lnTo>
                  <a:close/>
                  <a:moveTo>
                    <a:pt x="180108" y="88614"/>
                  </a:moveTo>
                  <a:lnTo>
                    <a:pt x="177224" y="91498"/>
                  </a:lnTo>
                  <a:lnTo>
                    <a:pt x="175377" y="91498"/>
                  </a:lnTo>
                  <a:lnTo>
                    <a:pt x="178261" y="88614"/>
                  </a:lnTo>
                  <a:close/>
                  <a:moveTo>
                    <a:pt x="182386" y="88614"/>
                  </a:moveTo>
                  <a:lnTo>
                    <a:pt x="179502" y="91498"/>
                  </a:lnTo>
                  <a:lnTo>
                    <a:pt x="177656" y="91498"/>
                  </a:lnTo>
                  <a:lnTo>
                    <a:pt x="180540" y="88614"/>
                  </a:lnTo>
                  <a:close/>
                  <a:moveTo>
                    <a:pt x="184665" y="88614"/>
                  </a:moveTo>
                  <a:lnTo>
                    <a:pt x="181781" y="91498"/>
                  </a:lnTo>
                  <a:lnTo>
                    <a:pt x="179936" y="91498"/>
                  </a:lnTo>
                  <a:lnTo>
                    <a:pt x="182818" y="88614"/>
                  </a:lnTo>
                  <a:close/>
                  <a:moveTo>
                    <a:pt x="186943" y="88614"/>
                  </a:moveTo>
                  <a:lnTo>
                    <a:pt x="184059" y="91498"/>
                  </a:lnTo>
                  <a:lnTo>
                    <a:pt x="182213" y="91498"/>
                  </a:lnTo>
                  <a:lnTo>
                    <a:pt x="185097" y="88614"/>
                  </a:lnTo>
                  <a:close/>
                  <a:moveTo>
                    <a:pt x="189222" y="88614"/>
                  </a:moveTo>
                  <a:lnTo>
                    <a:pt x="186338" y="91498"/>
                  </a:lnTo>
                  <a:lnTo>
                    <a:pt x="184491" y="91498"/>
                  </a:lnTo>
                  <a:lnTo>
                    <a:pt x="187375" y="88614"/>
                  </a:lnTo>
                  <a:close/>
                  <a:moveTo>
                    <a:pt x="191500" y="88614"/>
                  </a:moveTo>
                  <a:lnTo>
                    <a:pt x="188616" y="91498"/>
                  </a:lnTo>
                  <a:lnTo>
                    <a:pt x="186770" y="91498"/>
                  </a:lnTo>
                  <a:lnTo>
                    <a:pt x="189654" y="88614"/>
                  </a:lnTo>
                  <a:close/>
                  <a:moveTo>
                    <a:pt x="193779" y="88614"/>
                  </a:moveTo>
                  <a:lnTo>
                    <a:pt x="190895" y="91498"/>
                  </a:lnTo>
                  <a:lnTo>
                    <a:pt x="189048" y="91498"/>
                  </a:lnTo>
                  <a:lnTo>
                    <a:pt x="191932" y="88614"/>
                  </a:lnTo>
                  <a:close/>
                  <a:moveTo>
                    <a:pt x="196059" y="88614"/>
                  </a:moveTo>
                  <a:lnTo>
                    <a:pt x="193175" y="91498"/>
                  </a:lnTo>
                  <a:lnTo>
                    <a:pt x="191328" y="91498"/>
                  </a:lnTo>
                  <a:lnTo>
                    <a:pt x="194211" y="88614"/>
                  </a:lnTo>
                  <a:close/>
                  <a:moveTo>
                    <a:pt x="197235" y="88614"/>
                  </a:moveTo>
                  <a:lnTo>
                    <a:pt x="197235" y="89715"/>
                  </a:lnTo>
                  <a:lnTo>
                    <a:pt x="195453" y="91498"/>
                  </a:lnTo>
                  <a:lnTo>
                    <a:pt x="193607" y="91498"/>
                  </a:lnTo>
                  <a:lnTo>
                    <a:pt x="196489" y="88614"/>
                  </a:lnTo>
                  <a:close/>
                  <a:moveTo>
                    <a:pt x="197235" y="90149"/>
                  </a:moveTo>
                  <a:lnTo>
                    <a:pt x="197235" y="91498"/>
                  </a:lnTo>
                  <a:lnTo>
                    <a:pt x="195885" y="91498"/>
                  </a:lnTo>
                  <a:lnTo>
                    <a:pt x="197235" y="90149"/>
                  </a:lnTo>
                  <a:close/>
                  <a:moveTo>
                    <a:pt x="215094" y="88614"/>
                  </a:moveTo>
                  <a:lnTo>
                    <a:pt x="215094" y="91498"/>
                  </a:lnTo>
                  <a:lnTo>
                    <a:pt x="197541" y="91498"/>
                  </a:lnTo>
                  <a:lnTo>
                    <a:pt x="197541" y="88614"/>
                  </a:lnTo>
                  <a:close/>
                  <a:moveTo>
                    <a:pt x="219733" y="88614"/>
                  </a:moveTo>
                  <a:lnTo>
                    <a:pt x="216849" y="91498"/>
                  </a:lnTo>
                  <a:lnTo>
                    <a:pt x="215399" y="91498"/>
                  </a:lnTo>
                  <a:lnTo>
                    <a:pt x="215399" y="91099"/>
                  </a:lnTo>
                  <a:lnTo>
                    <a:pt x="217883" y="88614"/>
                  </a:lnTo>
                  <a:close/>
                  <a:moveTo>
                    <a:pt x="222017" y="88614"/>
                  </a:moveTo>
                  <a:lnTo>
                    <a:pt x="219133" y="91498"/>
                  </a:lnTo>
                  <a:lnTo>
                    <a:pt x="217282" y="91498"/>
                  </a:lnTo>
                  <a:lnTo>
                    <a:pt x="220165" y="88614"/>
                  </a:lnTo>
                  <a:close/>
                  <a:moveTo>
                    <a:pt x="227024" y="84036"/>
                  </a:moveTo>
                  <a:lnTo>
                    <a:pt x="227024" y="85887"/>
                  </a:lnTo>
                  <a:lnTo>
                    <a:pt x="221412" y="91498"/>
                  </a:lnTo>
                  <a:lnTo>
                    <a:pt x="219563" y="91498"/>
                  </a:lnTo>
                  <a:lnTo>
                    <a:pt x="222447" y="88614"/>
                  </a:lnTo>
                  <a:lnTo>
                    <a:pt x="224140" y="88614"/>
                  </a:lnTo>
                  <a:lnTo>
                    <a:pt x="224140" y="86920"/>
                  </a:lnTo>
                  <a:lnTo>
                    <a:pt x="227024" y="84036"/>
                  </a:lnTo>
                  <a:close/>
                  <a:moveTo>
                    <a:pt x="227024" y="88601"/>
                  </a:moveTo>
                  <a:lnTo>
                    <a:pt x="227024" y="88614"/>
                  </a:lnTo>
                  <a:lnTo>
                    <a:pt x="228861" y="88614"/>
                  </a:lnTo>
                  <a:lnTo>
                    <a:pt x="225976" y="91498"/>
                  </a:lnTo>
                  <a:lnTo>
                    <a:pt x="224127" y="91498"/>
                  </a:lnTo>
                  <a:lnTo>
                    <a:pt x="227024" y="88601"/>
                  </a:lnTo>
                  <a:close/>
                  <a:moveTo>
                    <a:pt x="231143" y="88614"/>
                  </a:moveTo>
                  <a:lnTo>
                    <a:pt x="228259" y="91498"/>
                  </a:lnTo>
                  <a:lnTo>
                    <a:pt x="226410" y="91498"/>
                  </a:lnTo>
                  <a:lnTo>
                    <a:pt x="229294" y="88614"/>
                  </a:lnTo>
                  <a:close/>
                  <a:moveTo>
                    <a:pt x="233425" y="88614"/>
                  </a:moveTo>
                  <a:lnTo>
                    <a:pt x="230540" y="91498"/>
                  </a:lnTo>
                  <a:lnTo>
                    <a:pt x="228691" y="91498"/>
                  </a:lnTo>
                  <a:lnTo>
                    <a:pt x="231575" y="88614"/>
                  </a:lnTo>
                  <a:close/>
                  <a:moveTo>
                    <a:pt x="235707" y="88614"/>
                  </a:moveTo>
                  <a:lnTo>
                    <a:pt x="232823" y="91498"/>
                  </a:lnTo>
                  <a:lnTo>
                    <a:pt x="230972" y="91498"/>
                  </a:lnTo>
                  <a:lnTo>
                    <a:pt x="233857" y="88614"/>
                  </a:lnTo>
                  <a:close/>
                  <a:moveTo>
                    <a:pt x="237989" y="88614"/>
                  </a:moveTo>
                  <a:lnTo>
                    <a:pt x="235104" y="91498"/>
                  </a:lnTo>
                  <a:lnTo>
                    <a:pt x="233257" y="91498"/>
                  </a:lnTo>
                  <a:lnTo>
                    <a:pt x="236141" y="88614"/>
                  </a:lnTo>
                  <a:close/>
                  <a:moveTo>
                    <a:pt x="240267" y="88614"/>
                  </a:moveTo>
                  <a:lnTo>
                    <a:pt x="237383" y="91498"/>
                  </a:lnTo>
                  <a:lnTo>
                    <a:pt x="235536" y="91498"/>
                  </a:lnTo>
                  <a:lnTo>
                    <a:pt x="238421" y="88614"/>
                  </a:lnTo>
                  <a:close/>
                  <a:moveTo>
                    <a:pt x="23229" y="85171"/>
                  </a:moveTo>
                  <a:lnTo>
                    <a:pt x="23229" y="87012"/>
                  </a:lnTo>
                  <a:lnTo>
                    <a:pt x="18741" y="91500"/>
                  </a:lnTo>
                  <a:lnTo>
                    <a:pt x="16900" y="91500"/>
                  </a:lnTo>
                  <a:lnTo>
                    <a:pt x="19784" y="88615"/>
                  </a:lnTo>
                  <a:lnTo>
                    <a:pt x="20345" y="88614"/>
                  </a:lnTo>
                  <a:lnTo>
                    <a:pt x="20345" y="88055"/>
                  </a:lnTo>
                  <a:lnTo>
                    <a:pt x="23229" y="85171"/>
                  </a:lnTo>
                  <a:close/>
                  <a:moveTo>
                    <a:pt x="227024" y="86320"/>
                  </a:moveTo>
                  <a:lnTo>
                    <a:pt x="227024" y="88169"/>
                  </a:lnTo>
                  <a:lnTo>
                    <a:pt x="223695" y="91500"/>
                  </a:lnTo>
                  <a:lnTo>
                    <a:pt x="221844" y="91500"/>
                  </a:lnTo>
                  <a:lnTo>
                    <a:pt x="227024" y="86320"/>
                  </a:lnTo>
                  <a:close/>
                  <a:moveTo>
                    <a:pt x="3444" y="88614"/>
                  </a:moveTo>
                  <a:lnTo>
                    <a:pt x="307" y="91754"/>
                  </a:lnTo>
                  <a:lnTo>
                    <a:pt x="307" y="91652"/>
                  </a:lnTo>
                  <a:lnTo>
                    <a:pt x="307" y="89913"/>
                  </a:lnTo>
                  <a:lnTo>
                    <a:pt x="1604" y="88614"/>
                  </a:lnTo>
                  <a:close/>
                  <a:moveTo>
                    <a:pt x="46623" y="88614"/>
                  </a:moveTo>
                  <a:lnTo>
                    <a:pt x="42604" y="92632"/>
                  </a:lnTo>
                  <a:lnTo>
                    <a:pt x="42604" y="91498"/>
                  </a:lnTo>
                  <a:lnTo>
                    <a:pt x="41898" y="91498"/>
                  </a:lnTo>
                  <a:lnTo>
                    <a:pt x="44782" y="88614"/>
                  </a:lnTo>
                  <a:close/>
                  <a:moveTo>
                    <a:pt x="75297" y="88614"/>
                  </a:moveTo>
                  <a:lnTo>
                    <a:pt x="72368" y="91543"/>
                  </a:lnTo>
                  <a:lnTo>
                    <a:pt x="71254" y="92657"/>
                  </a:lnTo>
                  <a:lnTo>
                    <a:pt x="71254" y="91500"/>
                  </a:lnTo>
                  <a:lnTo>
                    <a:pt x="70565" y="91500"/>
                  </a:lnTo>
                  <a:lnTo>
                    <a:pt x="73451" y="88614"/>
                  </a:lnTo>
                  <a:close/>
                  <a:moveTo>
                    <a:pt x="240552" y="88761"/>
                  </a:moveTo>
                  <a:lnTo>
                    <a:pt x="240552" y="90609"/>
                  </a:lnTo>
                  <a:lnTo>
                    <a:pt x="237668" y="93493"/>
                  </a:lnTo>
                  <a:lnTo>
                    <a:pt x="237668" y="91645"/>
                  </a:lnTo>
                  <a:lnTo>
                    <a:pt x="240552" y="88761"/>
                  </a:lnTo>
                  <a:close/>
                  <a:moveTo>
                    <a:pt x="5717" y="88614"/>
                  </a:moveTo>
                  <a:lnTo>
                    <a:pt x="307" y="94025"/>
                  </a:lnTo>
                  <a:lnTo>
                    <a:pt x="307" y="92184"/>
                  </a:lnTo>
                  <a:lnTo>
                    <a:pt x="3876" y="88614"/>
                  </a:lnTo>
                  <a:close/>
                  <a:moveTo>
                    <a:pt x="48896" y="88614"/>
                  </a:moveTo>
                  <a:lnTo>
                    <a:pt x="46012" y="91498"/>
                  </a:lnTo>
                  <a:lnTo>
                    <a:pt x="45488" y="91500"/>
                  </a:lnTo>
                  <a:lnTo>
                    <a:pt x="45488" y="92022"/>
                  </a:lnTo>
                  <a:lnTo>
                    <a:pt x="42604" y="94906"/>
                  </a:lnTo>
                  <a:lnTo>
                    <a:pt x="42604" y="93065"/>
                  </a:lnTo>
                  <a:lnTo>
                    <a:pt x="47055" y="88614"/>
                  </a:lnTo>
                  <a:close/>
                  <a:moveTo>
                    <a:pt x="77576" y="88614"/>
                  </a:moveTo>
                  <a:lnTo>
                    <a:pt x="74692" y="91498"/>
                  </a:lnTo>
                  <a:lnTo>
                    <a:pt x="74138" y="91498"/>
                  </a:lnTo>
                  <a:lnTo>
                    <a:pt x="74138" y="92052"/>
                  </a:lnTo>
                  <a:lnTo>
                    <a:pt x="71254" y="94936"/>
                  </a:lnTo>
                  <a:lnTo>
                    <a:pt x="71254" y="93089"/>
                  </a:lnTo>
                  <a:lnTo>
                    <a:pt x="75731" y="88614"/>
                  </a:lnTo>
                  <a:close/>
                  <a:moveTo>
                    <a:pt x="240552" y="91041"/>
                  </a:moveTo>
                  <a:lnTo>
                    <a:pt x="240552" y="92886"/>
                  </a:lnTo>
                  <a:lnTo>
                    <a:pt x="237668" y="95771"/>
                  </a:lnTo>
                  <a:lnTo>
                    <a:pt x="237668" y="93925"/>
                  </a:lnTo>
                  <a:lnTo>
                    <a:pt x="240552" y="91041"/>
                  </a:lnTo>
                  <a:close/>
                  <a:moveTo>
                    <a:pt x="3191" y="91573"/>
                  </a:moveTo>
                  <a:lnTo>
                    <a:pt x="3191" y="93412"/>
                  </a:lnTo>
                  <a:lnTo>
                    <a:pt x="307" y="96296"/>
                  </a:lnTo>
                  <a:lnTo>
                    <a:pt x="307" y="94457"/>
                  </a:lnTo>
                  <a:lnTo>
                    <a:pt x="3191" y="91573"/>
                  </a:lnTo>
                  <a:close/>
                  <a:moveTo>
                    <a:pt x="45488" y="92454"/>
                  </a:moveTo>
                  <a:lnTo>
                    <a:pt x="45488" y="94295"/>
                  </a:lnTo>
                  <a:lnTo>
                    <a:pt x="42604" y="97176"/>
                  </a:lnTo>
                  <a:lnTo>
                    <a:pt x="42604" y="95338"/>
                  </a:lnTo>
                  <a:lnTo>
                    <a:pt x="45488" y="92454"/>
                  </a:lnTo>
                  <a:close/>
                  <a:moveTo>
                    <a:pt x="74138" y="92484"/>
                  </a:moveTo>
                  <a:lnTo>
                    <a:pt x="74138" y="94330"/>
                  </a:lnTo>
                  <a:lnTo>
                    <a:pt x="71254" y="97214"/>
                  </a:lnTo>
                  <a:lnTo>
                    <a:pt x="71254" y="95368"/>
                  </a:lnTo>
                  <a:lnTo>
                    <a:pt x="74138" y="92484"/>
                  </a:lnTo>
                  <a:close/>
                  <a:moveTo>
                    <a:pt x="240552" y="93319"/>
                  </a:moveTo>
                  <a:lnTo>
                    <a:pt x="240552" y="95164"/>
                  </a:lnTo>
                  <a:lnTo>
                    <a:pt x="237668" y="98048"/>
                  </a:lnTo>
                  <a:lnTo>
                    <a:pt x="237668" y="96203"/>
                  </a:lnTo>
                  <a:lnTo>
                    <a:pt x="240552" y="93319"/>
                  </a:lnTo>
                  <a:close/>
                  <a:moveTo>
                    <a:pt x="3191" y="93846"/>
                  </a:moveTo>
                  <a:lnTo>
                    <a:pt x="3191" y="95687"/>
                  </a:lnTo>
                  <a:lnTo>
                    <a:pt x="307" y="98571"/>
                  </a:lnTo>
                  <a:lnTo>
                    <a:pt x="307" y="96730"/>
                  </a:lnTo>
                  <a:lnTo>
                    <a:pt x="3191" y="93846"/>
                  </a:lnTo>
                  <a:close/>
                  <a:moveTo>
                    <a:pt x="45488" y="94727"/>
                  </a:moveTo>
                  <a:lnTo>
                    <a:pt x="45488" y="96566"/>
                  </a:lnTo>
                  <a:lnTo>
                    <a:pt x="42604" y="99449"/>
                  </a:lnTo>
                  <a:lnTo>
                    <a:pt x="42604" y="97611"/>
                  </a:lnTo>
                  <a:lnTo>
                    <a:pt x="45488" y="94727"/>
                  </a:lnTo>
                  <a:close/>
                  <a:moveTo>
                    <a:pt x="74138" y="94762"/>
                  </a:moveTo>
                  <a:lnTo>
                    <a:pt x="74138" y="96610"/>
                  </a:lnTo>
                  <a:lnTo>
                    <a:pt x="71254" y="99493"/>
                  </a:lnTo>
                  <a:lnTo>
                    <a:pt x="71254" y="97647"/>
                  </a:lnTo>
                  <a:lnTo>
                    <a:pt x="74138" y="94762"/>
                  </a:lnTo>
                  <a:close/>
                  <a:moveTo>
                    <a:pt x="240552" y="95598"/>
                  </a:moveTo>
                  <a:lnTo>
                    <a:pt x="240552" y="97444"/>
                  </a:lnTo>
                  <a:lnTo>
                    <a:pt x="237668" y="100328"/>
                  </a:lnTo>
                  <a:lnTo>
                    <a:pt x="237668" y="98482"/>
                  </a:lnTo>
                  <a:lnTo>
                    <a:pt x="240552" y="95598"/>
                  </a:lnTo>
                  <a:close/>
                  <a:moveTo>
                    <a:pt x="3191" y="96119"/>
                  </a:moveTo>
                  <a:lnTo>
                    <a:pt x="3191" y="97958"/>
                  </a:lnTo>
                  <a:lnTo>
                    <a:pt x="307" y="100842"/>
                  </a:lnTo>
                  <a:lnTo>
                    <a:pt x="307" y="99003"/>
                  </a:lnTo>
                  <a:lnTo>
                    <a:pt x="3191" y="96119"/>
                  </a:lnTo>
                  <a:close/>
                  <a:moveTo>
                    <a:pt x="45488" y="96998"/>
                  </a:moveTo>
                  <a:lnTo>
                    <a:pt x="45488" y="98839"/>
                  </a:lnTo>
                  <a:lnTo>
                    <a:pt x="42604" y="101722"/>
                  </a:lnTo>
                  <a:lnTo>
                    <a:pt x="42604" y="99882"/>
                  </a:lnTo>
                  <a:lnTo>
                    <a:pt x="45488" y="96998"/>
                  </a:lnTo>
                  <a:close/>
                  <a:moveTo>
                    <a:pt x="74138" y="97040"/>
                  </a:moveTo>
                  <a:lnTo>
                    <a:pt x="74138" y="98887"/>
                  </a:lnTo>
                  <a:lnTo>
                    <a:pt x="71254" y="101771"/>
                  </a:lnTo>
                  <a:lnTo>
                    <a:pt x="71254" y="99925"/>
                  </a:lnTo>
                  <a:lnTo>
                    <a:pt x="74138" y="97040"/>
                  </a:lnTo>
                  <a:close/>
                  <a:moveTo>
                    <a:pt x="3191" y="98390"/>
                  </a:moveTo>
                  <a:lnTo>
                    <a:pt x="3191" y="100231"/>
                  </a:lnTo>
                  <a:lnTo>
                    <a:pt x="1329" y="102094"/>
                  </a:lnTo>
                  <a:lnTo>
                    <a:pt x="307" y="102094"/>
                  </a:lnTo>
                  <a:lnTo>
                    <a:pt x="307" y="101274"/>
                  </a:lnTo>
                  <a:lnTo>
                    <a:pt x="3191" y="98390"/>
                  </a:lnTo>
                  <a:close/>
                  <a:moveTo>
                    <a:pt x="3191" y="100663"/>
                  </a:moveTo>
                  <a:lnTo>
                    <a:pt x="3191" y="102094"/>
                  </a:lnTo>
                  <a:lnTo>
                    <a:pt x="1761" y="102094"/>
                  </a:lnTo>
                  <a:lnTo>
                    <a:pt x="3191" y="100663"/>
                  </a:lnTo>
                  <a:close/>
                  <a:moveTo>
                    <a:pt x="240554" y="97876"/>
                  </a:moveTo>
                  <a:lnTo>
                    <a:pt x="240552" y="99723"/>
                  </a:lnTo>
                  <a:lnTo>
                    <a:pt x="237668" y="102607"/>
                  </a:lnTo>
                  <a:lnTo>
                    <a:pt x="237668" y="100760"/>
                  </a:lnTo>
                  <a:lnTo>
                    <a:pt x="240554" y="97876"/>
                  </a:lnTo>
                  <a:close/>
                  <a:moveTo>
                    <a:pt x="45488" y="99271"/>
                  </a:moveTo>
                  <a:lnTo>
                    <a:pt x="45488" y="101112"/>
                  </a:lnTo>
                  <a:lnTo>
                    <a:pt x="42604" y="103994"/>
                  </a:lnTo>
                  <a:lnTo>
                    <a:pt x="42604" y="102155"/>
                  </a:lnTo>
                  <a:lnTo>
                    <a:pt x="45488" y="99271"/>
                  </a:lnTo>
                  <a:close/>
                  <a:moveTo>
                    <a:pt x="74138" y="99319"/>
                  </a:moveTo>
                  <a:lnTo>
                    <a:pt x="74138" y="101165"/>
                  </a:lnTo>
                  <a:lnTo>
                    <a:pt x="71254" y="104050"/>
                  </a:lnTo>
                  <a:lnTo>
                    <a:pt x="71254" y="102203"/>
                  </a:lnTo>
                  <a:lnTo>
                    <a:pt x="74138" y="99319"/>
                  </a:lnTo>
                  <a:close/>
                  <a:moveTo>
                    <a:pt x="74138" y="101597"/>
                  </a:moveTo>
                  <a:lnTo>
                    <a:pt x="74138" y="103444"/>
                  </a:lnTo>
                  <a:lnTo>
                    <a:pt x="72872" y="104712"/>
                  </a:lnTo>
                  <a:lnTo>
                    <a:pt x="71254" y="104712"/>
                  </a:lnTo>
                  <a:lnTo>
                    <a:pt x="71254" y="104481"/>
                  </a:lnTo>
                  <a:lnTo>
                    <a:pt x="74138" y="101597"/>
                  </a:lnTo>
                  <a:close/>
                  <a:moveTo>
                    <a:pt x="74138" y="103876"/>
                  </a:moveTo>
                  <a:lnTo>
                    <a:pt x="74138" y="104712"/>
                  </a:lnTo>
                  <a:lnTo>
                    <a:pt x="73304" y="104712"/>
                  </a:lnTo>
                  <a:lnTo>
                    <a:pt x="74138" y="103876"/>
                  </a:lnTo>
                  <a:close/>
                  <a:moveTo>
                    <a:pt x="240552" y="100155"/>
                  </a:moveTo>
                  <a:lnTo>
                    <a:pt x="240552" y="102001"/>
                  </a:lnTo>
                  <a:lnTo>
                    <a:pt x="237668" y="104885"/>
                  </a:lnTo>
                  <a:lnTo>
                    <a:pt x="237668" y="103039"/>
                  </a:lnTo>
                  <a:lnTo>
                    <a:pt x="240552" y="100155"/>
                  </a:lnTo>
                  <a:close/>
                  <a:moveTo>
                    <a:pt x="45488" y="101544"/>
                  </a:moveTo>
                  <a:lnTo>
                    <a:pt x="45488" y="103385"/>
                  </a:lnTo>
                  <a:lnTo>
                    <a:pt x="42604" y="106267"/>
                  </a:lnTo>
                  <a:lnTo>
                    <a:pt x="42604" y="104428"/>
                  </a:lnTo>
                  <a:lnTo>
                    <a:pt x="45488" y="101544"/>
                  </a:lnTo>
                  <a:close/>
                  <a:moveTo>
                    <a:pt x="240552" y="102433"/>
                  </a:moveTo>
                  <a:lnTo>
                    <a:pt x="240552" y="104280"/>
                  </a:lnTo>
                  <a:lnTo>
                    <a:pt x="237668" y="107164"/>
                  </a:lnTo>
                  <a:lnTo>
                    <a:pt x="237668" y="105317"/>
                  </a:lnTo>
                  <a:lnTo>
                    <a:pt x="240552" y="102433"/>
                  </a:lnTo>
                  <a:close/>
                  <a:moveTo>
                    <a:pt x="45488" y="103817"/>
                  </a:moveTo>
                  <a:lnTo>
                    <a:pt x="45488" y="105656"/>
                  </a:lnTo>
                  <a:lnTo>
                    <a:pt x="42604" y="108539"/>
                  </a:lnTo>
                  <a:lnTo>
                    <a:pt x="42604" y="106701"/>
                  </a:lnTo>
                  <a:lnTo>
                    <a:pt x="45488" y="103817"/>
                  </a:lnTo>
                  <a:close/>
                  <a:moveTo>
                    <a:pt x="45488" y="106087"/>
                  </a:moveTo>
                  <a:lnTo>
                    <a:pt x="45488" y="107927"/>
                  </a:lnTo>
                  <a:lnTo>
                    <a:pt x="44785" y="108630"/>
                  </a:lnTo>
                  <a:lnTo>
                    <a:pt x="42944" y="108630"/>
                  </a:lnTo>
                  <a:lnTo>
                    <a:pt x="45488" y="106087"/>
                  </a:lnTo>
                  <a:close/>
                  <a:moveTo>
                    <a:pt x="45488" y="108359"/>
                  </a:moveTo>
                  <a:lnTo>
                    <a:pt x="45488" y="108630"/>
                  </a:lnTo>
                  <a:lnTo>
                    <a:pt x="45217" y="108630"/>
                  </a:lnTo>
                  <a:lnTo>
                    <a:pt x="45488" y="108359"/>
                  </a:lnTo>
                  <a:close/>
                  <a:moveTo>
                    <a:pt x="240552" y="104712"/>
                  </a:moveTo>
                  <a:lnTo>
                    <a:pt x="240552" y="106558"/>
                  </a:lnTo>
                  <a:lnTo>
                    <a:pt x="237668" y="109442"/>
                  </a:lnTo>
                  <a:lnTo>
                    <a:pt x="237668" y="107596"/>
                  </a:lnTo>
                  <a:lnTo>
                    <a:pt x="240552" y="104712"/>
                  </a:lnTo>
                  <a:close/>
                  <a:moveTo>
                    <a:pt x="240552" y="106990"/>
                  </a:moveTo>
                  <a:lnTo>
                    <a:pt x="240552" y="108837"/>
                  </a:lnTo>
                  <a:lnTo>
                    <a:pt x="237668" y="111721"/>
                  </a:lnTo>
                  <a:lnTo>
                    <a:pt x="237668" y="109874"/>
                  </a:lnTo>
                  <a:lnTo>
                    <a:pt x="240552" y="106990"/>
                  </a:lnTo>
                  <a:close/>
                  <a:moveTo>
                    <a:pt x="240552" y="109267"/>
                  </a:moveTo>
                  <a:lnTo>
                    <a:pt x="240552" y="111115"/>
                  </a:lnTo>
                  <a:lnTo>
                    <a:pt x="237668" y="113999"/>
                  </a:lnTo>
                  <a:lnTo>
                    <a:pt x="237668" y="112153"/>
                  </a:lnTo>
                  <a:lnTo>
                    <a:pt x="240552" y="109267"/>
                  </a:lnTo>
                  <a:close/>
                  <a:moveTo>
                    <a:pt x="240552" y="111547"/>
                  </a:moveTo>
                  <a:lnTo>
                    <a:pt x="240552" y="113393"/>
                  </a:lnTo>
                  <a:lnTo>
                    <a:pt x="237668" y="116278"/>
                  </a:lnTo>
                  <a:lnTo>
                    <a:pt x="237668" y="114431"/>
                  </a:lnTo>
                  <a:lnTo>
                    <a:pt x="240552" y="111547"/>
                  </a:lnTo>
                  <a:close/>
                  <a:moveTo>
                    <a:pt x="1065" y="102399"/>
                  </a:moveTo>
                  <a:lnTo>
                    <a:pt x="1065" y="117287"/>
                  </a:lnTo>
                  <a:lnTo>
                    <a:pt x="307" y="117287"/>
                  </a:lnTo>
                  <a:lnTo>
                    <a:pt x="307" y="102399"/>
                  </a:lnTo>
                  <a:close/>
                  <a:moveTo>
                    <a:pt x="2128" y="102399"/>
                  </a:moveTo>
                  <a:lnTo>
                    <a:pt x="2128" y="117287"/>
                  </a:lnTo>
                  <a:lnTo>
                    <a:pt x="1370" y="117287"/>
                  </a:lnTo>
                  <a:lnTo>
                    <a:pt x="1370" y="102399"/>
                  </a:lnTo>
                  <a:close/>
                  <a:moveTo>
                    <a:pt x="3191" y="102399"/>
                  </a:moveTo>
                  <a:lnTo>
                    <a:pt x="3191" y="117287"/>
                  </a:lnTo>
                  <a:lnTo>
                    <a:pt x="2433" y="117287"/>
                  </a:lnTo>
                  <a:lnTo>
                    <a:pt x="2433" y="102399"/>
                  </a:lnTo>
                  <a:close/>
                  <a:moveTo>
                    <a:pt x="240552" y="113825"/>
                  </a:moveTo>
                  <a:lnTo>
                    <a:pt x="240554" y="115672"/>
                  </a:lnTo>
                  <a:lnTo>
                    <a:pt x="238155" y="118069"/>
                  </a:lnTo>
                  <a:lnTo>
                    <a:pt x="237668" y="118069"/>
                  </a:lnTo>
                  <a:lnTo>
                    <a:pt x="237668" y="116710"/>
                  </a:lnTo>
                  <a:lnTo>
                    <a:pt x="240552" y="113825"/>
                  </a:lnTo>
                  <a:close/>
                  <a:moveTo>
                    <a:pt x="240554" y="116105"/>
                  </a:moveTo>
                  <a:lnTo>
                    <a:pt x="240554" y="118070"/>
                  </a:lnTo>
                  <a:lnTo>
                    <a:pt x="239774" y="118069"/>
                  </a:lnTo>
                  <a:lnTo>
                    <a:pt x="238588" y="118069"/>
                  </a:lnTo>
                  <a:lnTo>
                    <a:pt x="240554" y="116105"/>
                  </a:lnTo>
                  <a:close/>
                  <a:moveTo>
                    <a:pt x="1737" y="117593"/>
                  </a:moveTo>
                  <a:lnTo>
                    <a:pt x="307" y="119022"/>
                  </a:lnTo>
                  <a:lnTo>
                    <a:pt x="307" y="117593"/>
                  </a:lnTo>
                  <a:close/>
                  <a:moveTo>
                    <a:pt x="3191" y="117593"/>
                  </a:moveTo>
                  <a:lnTo>
                    <a:pt x="3191" y="118411"/>
                  </a:lnTo>
                  <a:lnTo>
                    <a:pt x="307" y="121296"/>
                  </a:lnTo>
                  <a:lnTo>
                    <a:pt x="307" y="119455"/>
                  </a:lnTo>
                  <a:lnTo>
                    <a:pt x="2169" y="117593"/>
                  </a:lnTo>
                  <a:close/>
                  <a:moveTo>
                    <a:pt x="71645" y="122804"/>
                  </a:moveTo>
                  <a:lnTo>
                    <a:pt x="71256" y="123195"/>
                  </a:lnTo>
                  <a:lnTo>
                    <a:pt x="71256" y="122804"/>
                  </a:lnTo>
                  <a:close/>
                  <a:moveTo>
                    <a:pt x="3191" y="118844"/>
                  </a:moveTo>
                  <a:lnTo>
                    <a:pt x="3191" y="120683"/>
                  </a:lnTo>
                  <a:lnTo>
                    <a:pt x="307" y="123569"/>
                  </a:lnTo>
                  <a:lnTo>
                    <a:pt x="307" y="121728"/>
                  </a:lnTo>
                  <a:lnTo>
                    <a:pt x="3191" y="118844"/>
                  </a:lnTo>
                  <a:close/>
                  <a:moveTo>
                    <a:pt x="73924" y="122804"/>
                  </a:moveTo>
                  <a:lnTo>
                    <a:pt x="71256" y="125473"/>
                  </a:lnTo>
                  <a:lnTo>
                    <a:pt x="71256" y="123627"/>
                  </a:lnTo>
                  <a:lnTo>
                    <a:pt x="72077" y="122804"/>
                  </a:lnTo>
                  <a:close/>
                  <a:moveTo>
                    <a:pt x="3191" y="121117"/>
                  </a:moveTo>
                  <a:lnTo>
                    <a:pt x="3191" y="122956"/>
                  </a:lnTo>
                  <a:lnTo>
                    <a:pt x="307" y="125840"/>
                  </a:lnTo>
                  <a:lnTo>
                    <a:pt x="307" y="124001"/>
                  </a:lnTo>
                  <a:lnTo>
                    <a:pt x="3191" y="121117"/>
                  </a:lnTo>
                  <a:close/>
                  <a:moveTo>
                    <a:pt x="45488" y="108938"/>
                  </a:moveTo>
                  <a:lnTo>
                    <a:pt x="45488" y="126491"/>
                  </a:lnTo>
                  <a:lnTo>
                    <a:pt x="42604" y="126490"/>
                  </a:lnTo>
                  <a:lnTo>
                    <a:pt x="42604" y="108973"/>
                  </a:lnTo>
                  <a:lnTo>
                    <a:pt x="42639" y="108938"/>
                  </a:lnTo>
                  <a:close/>
                  <a:moveTo>
                    <a:pt x="42298" y="108948"/>
                  </a:moveTo>
                  <a:lnTo>
                    <a:pt x="42298" y="126498"/>
                  </a:lnTo>
                  <a:lnTo>
                    <a:pt x="24763" y="126498"/>
                  </a:lnTo>
                  <a:cubicBezTo>
                    <a:pt x="24846" y="116863"/>
                    <a:pt x="32665" y="109041"/>
                    <a:pt x="42298" y="108948"/>
                  </a:cubicBezTo>
                  <a:close/>
                  <a:moveTo>
                    <a:pt x="74140" y="123021"/>
                  </a:moveTo>
                  <a:lnTo>
                    <a:pt x="74140" y="124866"/>
                  </a:lnTo>
                  <a:lnTo>
                    <a:pt x="71254" y="127752"/>
                  </a:lnTo>
                  <a:lnTo>
                    <a:pt x="71254" y="125905"/>
                  </a:lnTo>
                  <a:lnTo>
                    <a:pt x="74140" y="123021"/>
                  </a:lnTo>
                  <a:close/>
                  <a:moveTo>
                    <a:pt x="3191" y="123388"/>
                  </a:moveTo>
                  <a:lnTo>
                    <a:pt x="3191" y="125229"/>
                  </a:lnTo>
                  <a:lnTo>
                    <a:pt x="307" y="128113"/>
                  </a:lnTo>
                  <a:lnTo>
                    <a:pt x="307" y="126272"/>
                  </a:lnTo>
                  <a:lnTo>
                    <a:pt x="3191" y="123388"/>
                  </a:lnTo>
                  <a:close/>
                  <a:moveTo>
                    <a:pt x="74140" y="125298"/>
                  </a:moveTo>
                  <a:lnTo>
                    <a:pt x="74140" y="127146"/>
                  </a:lnTo>
                  <a:lnTo>
                    <a:pt x="71256" y="130029"/>
                  </a:lnTo>
                  <a:lnTo>
                    <a:pt x="71256" y="128184"/>
                  </a:lnTo>
                  <a:lnTo>
                    <a:pt x="74140" y="125298"/>
                  </a:lnTo>
                  <a:close/>
                  <a:moveTo>
                    <a:pt x="3191" y="125661"/>
                  </a:moveTo>
                  <a:lnTo>
                    <a:pt x="3191" y="127502"/>
                  </a:lnTo>
                  <a:lnTo>
                    <a:pt x="307" y="130386"/>
                  </a:lnTo>
                  <a:lnTo>
                    <a:pt x="307" y="128545"/>
                  </a:lnTo>
                  <a:lnTo>
                    <a:pt x="3191" y="125661"/>
                  </a:lnTo>
                  <a:close/>
                  <a:moveTo>
                    <a:pt x="42298" y="91803"/>
                  </a:moveTo>
                  <a:lnTo>
                    <a:pt x="42298" y="108642"/>
                  </a:lnTo>
                  <a:cubicBezTo>
                    <a:pt x="32444" y="108733"/>
                    <a:pt x="24457" y="116774"/>
                    <a:pt x="24457" y="126649"/>
                  </a:cubicBezTo>
                  <a:lnTo>
                    <a:pt x="24457" y="126802"/>
                  </a:lnTo>
                  <a:lnTo>
                    <a:pt x="42299" y="126802"/>
                  </a:lnTo>
                  <a:lnTo>
                    <a:pt x="42299" y="130866"/>
                  </a:lnTo>
                  <a:lnTo>
                    <a:pt x="3496" y="130866"/>
                  </a:lnTo>
                  <a:lnTo>
                    <a:pt x="3496" y="91804"/>
                  </a:lnTo>
                  <a:lnTo>
                    <a:pt x="42298" y="91803"/>
                  </a:lnTo>
                  <a:close/>
                  <a:moveTo>
                    <a:pt x="45488" y="126796"/>
                  </a:moveTo>
                  <a:lnTo>
                    <a:pt x="45488" y="130866"/>
                  </a:lnTo>
                  <a:lnTo>
                    <a:pt x="42604" y="130866"/>
                  </a:lnTo>
                  <a:lnTo>
                    <a:pt x="42604" y="126797"/>
                  </a:lnTo>
                  <a:lnTo>
                    <a:pt x="45488" y="126796"/>
                  </a:lnTo>
                  <a:close/>
                  <a:moveTo>
                    <a:pt x="67832" y="131175"/>
                  </a:moveTo>
                  <a:lnTo>
                    <a:pt x="67454" y="131552"/>
                  </a:lnTo>
                  <a:lnTo>
                    <a:pt x="67454" y="131175"/>
                  </a:lnTo>
                  <a:close/>
                  <a:moveTo>
                    <a:pt x="3191" y="127934"/>
                  </a:moveTo>
                  <a:lnTo>
                    <a:pt x="3191" y="129773"/>
                  </a:lnTo>
                  <a:lnTo>
                    <a:pt x="307" y="132659"/>
                  </a:lnTo>
                  <a:lnTo>
                    <a:pt x="307" y="131021"/>
                  </a:lnTo>
                  <a:lnTo>
                    <a:pt x="307" y="130818"/>
                  </a:lnTo>
                  <a:lnTo>
                    <a:pt x="3191" y="127934"/>
                  </a:lnTo>
                  <a:close/>
                  <a:moveTo>
                    <a:pt x="70111" y="131175"/>
                  </a:moveTo>
                  <a:lnTo>
                    <a:pt x="67454" y="133831"/>
                  </a:lnTo>
                  <a:lnTo>
                    <a:pt x="67454" y="131984"/>
                  </a:lnTo>
                  <a:lnTo>
                    <a:pt x="68264" y="131175"/>
                  </a:lnTo>
                  <a:close/>
                  <a:moveTo>
                    <a:pt x="3191" y="130207"/>
                  </a:moveTo>
                  <a:lnTo>
                    <a:pt x="3191" y="131175"/>
                  </a:lnTo>
                  <a:lnTo>
                    <a:pt x="4064" y="131175"/>
                  </a:lnTo>
                  <a:lnTo>
                    <a:pt x="1180" y="134058"/>
                  </a:lnTo>
                  <a:lnTo>
                    <a:pt x="307" y="134058"/>
                  </a:lnTo>
                  <a:lnTo>
                    <a:pt x="307" y="133091"/>
                  </a:lnTo>
                  <a:lnTo>
                    <a:pt x="3191" y="130207"/>
                  </a:lnTo>
                  <a:close/>
                  <a:moveTo>
                    <a:pt x="6336" y="131175"/>
                  </a:moveTo>
                  <a:lnTo>
                    <a:pt x="3452" y="134058"/>
                  </a:lnTo>
                  <a:lnTo>
                    <a:pt x="1612" y="134058"/>
                  </a:lnTo>
                  <a:lnTo>
                    <a:pt x="4496" y="131175"/>
                  </a:lnTo>
                  <a:close/>
                  <a:moveTo>
                    <a:pt x="8609" y="131175"/>
                  </a:moveTo>
                  <a:lnTo>
                    <a:pt x="5725" y="134058"/>
                  </a:lnTo>
                  <a:lnTo>
                    <a:pt x="3884" y="134058"/>
                  </a:lnTo>
                  <a:lnTo>
                    <a:pt x="6770" y="131175"/>
                  </a:lnTo>
                  <a:close/>
                  <a:moveTo>
                    <a:pt x="10881" y="131175"/>
                  </a:moveTo>
                  <a:lnTo>
                    <a:pt x="7997" y="134058"/>
                  </a:lnTo>
                  <a:lnTo>
                    <a:pt x="6157" y="134058"/>
                  </a:lnTo>
                  <a:lnTo>
                    <a:pt x="9041" y="131175"/>
                  </a:lnTo>
                  <a:close/>
                  <a:moveTo>
                    <a:pt x="13149" y="131175"/>
                  </a:moveTo>
                  <a:lnTo>
                    <a:pt x="10264" y="134058"/>
                  </a:lnTo>
                  <a:lnTo>
                    <a:pt x="8430" y="134058"/>
                  </a:lnTo>
                  <a:lnTo>
                    <a:pt x="11314" y="131175"/>
                  </a:lnTo>
                  <a:close/>
                  <a:moveTo>
                    <a:pt x="19983" y="131175"/>
                  </a:moveTo>
                  <a:lnTo>
                    <a:pt x="17099" y="134058"/>
                  </a:lnTo>
                  <a:lnTo>
                    <a:pt x="15253" y="134058"/>
                  </a:lnTo>
                  <a:lnTo>
                    <a:pt x="18137" y="131175"/>
                  </a:lnTo>
                  <a:close/>
                  <a:moveTo>
                    <a:pt x="22263" y="131175"/>
                  </a:moveTo>
                  <a:lnTo>
                    <a:pt x="19378" y="134058"/>
                  </a:lnTo>
                  <a:lnTo>
                    <a:pt x="17531" y="134058"/>
                  </a:lnTo>
                  <a:lnTo>
                    <a:pt x="20415" y="131175"/>
                  </a:lnTo>
                  <a:close/>
                  <a:moveTo>
                    <a:pt x="24540" y="131175"/>
                  </a:moveTo>
                  <a:lnTo>
                    <a:pt x="21656" y="134058"/>
                  </a:lnTo>
                  <a:lnTo>
                    <a:pt x="19810" y="134058"/>
                  </a:lnTo>
                  <a:lnTo>
                    <a:pt x="22694" y="131175"/>
                  </a:lnTo>
                  <a:close/>
                  <a:moveTo>
                    <a:pt x="26819" y="131175"/>
                  </a:moveTo>
                  <a:lnTo>
                    <a:pt x="23935" y="134058"/>
                  </a:lnTo>
                  <a:lnTo>
                    <a:pt x="22088" y="134058"/>
                  </a:lnTo>
                  <a:lnTo>
                    <a:pt x="24972" y="131175"/>
                  </a:lnTo>
                  <a:close/>
                  <a:moveTo>
                    <a:pt x="29097" y="131175"/>
                  </a:moveTo>
                  <a:lnTo>
                    <a:pt x="26213" y="134058"/>
                  </a:lnTo>
                  <a:lnTo>
                    <a:pt x="24366" y="134058"/>
                  </a:lnTo>
                  <a:lnTo>
                    <a:pt x="27252" y="131175"/>
                  </a:lnTo>
                  <a:close/>
                  <a:moveTo>
                    <a:pt x="31376" y="131175"/>
                  </a:moveTo>
                  <a:lnTo>
                    <a:pt x="28491" y="134058"/>
                  </a:lnTo>
                  <a:lnTo>
                    <a:pt x="26645" y="134058"/>
                  </a:lnTo>
                  <a:lnTo>
                    <a:pt x="29529" y="131175"/>
                  </a:lnTo>
                  <a:close/>
                  <a:moveTo>
                    <a:pt x="33654" y="131175"/>
                  </a:moveTo>
                  <a:lnTo>
                    <a:pt x="30770" y="134058"/>
                  </a:lnTo>
                  <a:lnTo>
                    <a:pt x="28923" y="134058"/>
                  </a:lnTo>
                  <a:lnTo>
                    <a:pt x="31809" y="131175"/>
                  </a:lnTo>
                  <a:close/>
                  <a:moveTo>
                    <a:pt x="35932" y="131175"/>
                  </a:moveTo>
                  <a:lnTo>
                    <a:pt x="33048" y="134058"/>
                  </a:lnTo>
                  <a:lnTo>
                    <a:pt x="31202" y="134058"/>
                  </a:lnTo>
                  <a:lnTo>
                    <a:pt x="34086" y="131175"/>
                  </a:lnTo>
                  <a:close/>
                  <a:moveTo>
                    <a:pt x="38212" y="131175"/>
                  </a:moveTo>
                  <a:lnTo>
                    <a:pt x="35328" y="134058"/>
                  </a:lnTo>
                  <a:lnTo>
                    <a:pt x="33482" y="134058"/>
                  </a:lnTo>
                  <a:lnTo>
                    <a:pt x="36366" y="131175"/>
                  </a:lnTo>
                  <a:close/>
                  <a:moveTo>
                    <a:pt x="40491" y="131175"/>
                  </a:moveTo>
                  <a:lnTo>
                    <a:pt x="37605" y="134058"/>
                  </a:lnTo>
                  <a:lnTo>
                    <a:pt x="35760" y="134058"/>
                  </a:lnTo>
                  <a:lnTo>
                    <a:pt x="38644" y="131175"/>
                  </a:lnTo>
                  <a:close/>
                  <a:moveTo>
                    <a:pt x="42769" y="131175"/>
                  </a:moveTo>
                  <a:lnTo>
                    <a:pt x="39885" y="134058"/>
                  </a:lnTo>
                  <a:lnTo>
                    <a:pt x="38039" y="134058"/>
                  </a:lnTo>
                  <a:lnTo>
                    <a:pt x="40923" y="131175"/>
                  </a:lnTo>
                  <a:close/>
                  <a:moveTo>
                    <a:pt x="45048" y="131175"/>
                  </a:moveTo>
                  <a:lnTo>
                    <a:pt x="42162" y="134058"/>
                  </a:lnTo>
                  <a:lnTo>
                    <a:pt x="40317" y="134058"/>
                  </a:lnTo>
                  <a:lnTo>
                    <a:pt x="43201" y="131175"/>
                  </a:lnTo>
                  <a:close/>
                  <a:moveTo>
                    <a:pt x="47326" y="131175"/>
                  </a:moveTo>
                  <a:lnTo>
                    <a:pt x="44442" y="134058"/>
                  </a:lnTo>
                  <a:lnTo>
                    <a:pt x="42596" y="134058"/>
                  </a:lnTo>
                  <a:lnTo>
                    <a:pt x="45480" y="131175"/>
                  </a:lnTo>
                  <a:close/>
                  <a:moveTo>
                    <a:pt x="49290" y="131175"/>
                  </a:moveTo>
                  <a:lnTo>
                    <a:pt x="49290" y="131489"/>
                  </a:lnTo>
                  <a:lnTo>
                    <a:pt x="46721" y="134058"/>
                  </a:lnTo>
                  <a:lnTo>
                    <a:pt x="44874" y="134058"/>
                  </a:lnTo>
                  <a:lnTo>
                    <a:pt x="47758" y="131175"/>
                  </a:lnTo>
                  <a:close/>
                  <a:moveTo>
                    <a:pt x="49290" y="131921"/>
                  </a:moveTo>
                  <a:lnTo>
                    <a:pt x="49290" y="133767"/>
                  </a:lnTo>
                  <a:lnTo>
                    <a:pt x="48999" y="134058"/>
                  </a:lnTo>
                  <a:lnTo>
                    <a:pt x="47153" y="134058"/>
                  </a:lnTo>
                  <a:lnTo>
                    <a:pt x="49290" y="131921"/>
                  </a:lnTo>
                  <a:close/>
                  <a:moveTo>
                    <a:pt x="67142" y="131175"/>
                  </a:moveTo>
                  <a:lnTo>
                    <a:pt x="67142" y="134058"/>
                  </a:lnTo>
                  <a:lnTo>
                    <a:pt x="49600" y="134058"/>
                  </a:lnTo>
                  <a:lnTo>
                    <a:pt x="49600" y="131175"/>
                  </a:lnTo>
                  <a:close/>
                  <a:moveTo>
                    <a:pt x="74140" y="127578"/>
                  </a:moveTo>
                  <a:lnTo>
                    <a:pt x="74140" y="129425"/>
                  </a:lnTo>
                  <a:lnTo>
                    <a:pt x="69505" y="134058"/>
                  </a:lnTo>
                  <a:lnTo>
                    <a:pt x="67659" y="134058"/>
                  </a:lnTo>
                  <a:lnTo>
                    <a:pt x="70543" y="131175"/>
                  </a:lnTo>
                  <a:lnTo>
                    <a:pt x="71254" y="131175"/>
                  </a:lnTo>
                  <a:lnTo>
                    <a:pt x="71254" y="130462"/>
                  </a:lnTo>
                  <a:lnTo>
                    <a:pt x="74140" y="127578"/>
                  </a:lnTo>
                  <a:close/>
                  <a:moveTo>
                    <a:pt x="74140" y="129855"/>
                  </a:moveTo>
                  <a:lnTo>
                    <a:pt x="74140" y="131702"/>
                  </a:lnTo>
                  <a:lnTo>
                    <a:pt x="71256" y="134587"/>
                  </a:lnTo>
                  <a:lnTo>
                    <a:pt x="71256" y="134058"/>
                  </a:lnTo>
                  <a:lnTo>
                    <a:pt x="69939" y="134058"/>
                  </a:lnTo>
                  <a:lnTo>
                    <a:pt x="74140" y="129855"/>
                  </a:lnTo>
                  <a:close/>
                  <a:moveTo>
                    <a:pt x="15428" y="131175"/>
                  </a:moveTo>
                  <a:lnTo>
                    <a:pt x="11859" y="134742"/>
                  </a:lnTo>
                  <a:lnTo>
                    <a:pt x="11859" y="134058"/>
                  </a:lnTo>
                  <a:lnTo>
                    <a:pt x="10696" y="134058"/>
                  </a:lnTo>
                  <a:lnTo>
                    <a:pt x="13581" y="131175"/>
                  </a:lnTo>
                  <a:close/>
                  <a:moveTo>
                    <a:pt x="74140" y="132135"/>
                  </a:moveTo>
                  <a:lnTo>
                    <a:pt x="74140" y="133980"/>
                  </a:lnTo>
                  <a:lnTo>
                    <a:pt x="71256" y="136864"/>
                  </a:lnTo>
                  <a:lnTo>
                    <a:pt x="71256" y="135019"/>
                  </a:lnTo>
                  <a:lnTo>
                    <a:pt x="74140" y="132135"/>
                  </a:lnTo>
                  <a:close/>
                  <a:moveTo>
                    <a:pt x="17705" y="131175"/>
                  </a:moveTo>
                  <a:lnTo>
                    <a:pt x="14821" y="134058"/>
                  </a:lnTo>
                  <a:lnTo>
                    <a:pt x="14743" y="134058"/>
                  </a:lnTo>
                  <a:lnTo>
                    <a:pt x="14743" y="134135"/>
                  </a:lnTo>
                  <a:lnTo>
                    <a:pt x="11859" y="137018"/>
                  </a:lnTo>
                  <a:lnTo>
                    <a:pt x="11859" y="135173"/>
                  </a:lnTo>
                  <a:lnTo>
                    <a:pt x="15858" y="131175"/>
                  </a:lnTo>
                  <a:close/>
                  <a:moveTo>
                    <a:pt x="74140" y="134414"/>
                  </a:moveTo>
                  <a:lnTo>
                    <a:pt x="74140" y="136260"/>
                  </a:lnTo>
                  <a:lnTo>
                    <a:pt x="71256" y="139144"/>
                  </a:lnTo>
                  <a:lnTo>
                    <a:pt x="71256" y="137298"/>
                  </a:lnTo>
                  <a:lnTo>
                    <a:pt x="74140" y="134414"/>
                  </a:lnTo>
                  <a:close/>
                  <a:moveTo>
                    <a:pt x="14743" y="134567"/>
                  </a:moveTo>
                  <a:lnTo>
                    <a:pt x="14743" y="136414"/>
                  </a:lnTo>
                  <a:lnTo>
                    <a:pt x="11859" y="139297"/>
                  </a:lnTo>
                  <a:lnTo>
                    <a:pt x="11859" y="137452"/>
                  </a:lnTo>
                  <a:lnTo>
                    <a:pt x="14743" y="134567"/>
                  </a:lnTo>
                  <a:close/>
                  <a:moveTo>
                    <a:pt x="74140" y="136692"/>
                  </a:moveTo>
                  <a:lnTo>
                    <a:pt x="74140" y="138539"/>
                  </a:lnTo>
                  <a:lnTo>
                    <a:pt x="71256" y="141423"/>
                  </a:lnTo>
                  <a:lnTo>
                    <a:pt x="71256" y="139576"/>
                  </a:lnTo>
                  <a:lnTo>
                    <a:pt x="74140" y="136692"/>
                  </a:lnTo>
                  <a:close/>
                  <a:moveTo>
                    <a:pt x="14743" y="136846"/>
                  </a:moveTo>
                  <a:lnTo>
                    <a:pt x="14743" y="138692"/>
                  </a:lnTo>
                  <a:lnTo>
                    <a:pt x="11859" y="141576"/>
                  </a:lnTo>
                  <a:lnTo>
                    <a:pt x="11859" y="139730"/>
                  </a:lnTo>
                  <a:lnTo>
                    <a:pt x="14743" y="136846"/>
                  </a:lnTo>
                  <a:close/>
                  <a:moveTo>
                    <a:pt x="74140" y="138971"/>
                  </a:moveTo>
                  <a:lnTo>
                    <a:pt x="74140" y="140817"/>
                  </a:lnTo>
                  <a:lnTo>
                    <a:pt x="71256" y="143701"/>
                  </a:lnTo>
                  <a:lnTo>
                    <a:pt x="71256" y="141855"/>
                  </a:lnTo>
                  <a:lnTo>
                    <a:pt x="74140" y="138971"/>
                  </a:lnTo>
                  <a:close/>
                  <a:moveTo>
                    <a:pt x="14743" y="139126"/>
                  </a:moveTo>
                  <a:lnTo>
                    <a:pt x="14743" y="140971"/>
                  </a:lnTo>
                  <a:lnTo>
                    <a:pt x="11859" y="143855"/>
                  </a:lnTo>
                  <a:lnTo>
                    <a:pt x="11859" y="142010"/>
                  </a:lnTo>
                  <a:lnTo>
                    <a:pt x="14743" y="139126"/>
                  </a:lnTo>
                  <a:close/>
                  <a:moveTo>
                    <a:pt x="74140" y="141249"/>
                  </a:moveTo>
                  <a:lnTo>
                    <a:pt x="74140" y="143095"/>
                  </a:lnTo>
                  <a:lnTo>
                    <a:pt x="71256" y="145980"/>
                  </a:lnTo>
                  <a:lnTo>
                    <a:pt x="71256" y="144133"/>
                  </a:lnTo>
                  <a:lnTo>
                    <a:pt x="74140" y="141249"/>
                  </a:lnTo>
                  <a:close/>
                  <a:moveTo>
                    <a:pt x="14743" y="141403"/>
                  </a:moveTo>
                  <a:lnTo>
                    <a:pt x="14743" y="143249"/>
                  </a:lnTo>
                  <a:lnTo>
                    <a:pt x="11859" y="146133"/>
                  </a:lnTo>
                  <a:lnTo>
                    <a:pt x="11859" y="144287"/>
                  </a:lnTo>
                  <a:lnTo>
                    <a:pt x="14743" y="141403"/>
                  </a:lnTo>
                  <a:close/>
                  <a:moveTo>
                    <a:pt x="238381" y="118375"/>
                  </a:moveTo>
                  <a:lnTo>
                    <a:pt x="238381" y="147840"/>
                  </a:lnTo>
                  <a:lnTo>
                    <a:pt x="237668" y="147840"/>
                  </a:lnTo>
                  <a:lnTo>
                    <a:pt x="237668" y="118375"/>
                  </a:lnTo>
                  <a:close/>
                  <a:moveTo>
                    <a:pt x="239468" y="118375"/>
                  </a:moveTo>
                  <a:lnTo>
                    <a:pt x="239467" y="147840"/>
                  </a:lnTo>
                  <a:lnTo>
                    <a:pt x="238686" y="147840"/>
                  </a:lnTo>
                  <a:lnTo>
                    <a:pt x="238686" y="118375"/>
                  </a:lnTo>
                  <a:close/>
                  <a:moveTo>
                    <a:pt x="240555" y="118375"/>
                  </a:moveTo>
                  <a:lnTo>
                    <a:pt x="240555" y="147840"/>
                  </a:lnTo>
                  <a:lnTo>
                    <a:pt x="239774" y="147840"/>
                  </a:lnTo>
                  <a:lnTo>
                    <a:pt x="239774" y="118375"/>
                  </a:lnTo>
                  <a:close/>
                  <a:moveTo>
                    <a:pt x="74140" y="143527"/>
                  </a:moveTo>
                  <a:lnTo>
                    <a:pt x="74140" y="145374"/>
                  </a:lnTo>
                  <a:lnTo>
                    <a:pt x="71256" y="148258"/>
                  </a:lnTo>
                  <a:lnTo>
                    <a:pt x="71256" y="146412"/>
                  </a:lnTo>
                  <a:lnTo>
                    <a:pt x="74140" y="143527"/>
                  </a:lnTo>
                  <a:close/>
                  <a:moveTo>
                    <a:pt x="14743" y="143681"/>
                  </a:moveTo>
                  <a:lnTo>
                    <a:pt x="14743" y="145528"/>
                  </a:lnTo>
                  <a:lnTo>
                    <a:pt x="11859" y="148412"/>
                  </a:lnTo>
                  <a:lnTo>
                    <a:pt x="11859" y="146565"/>
                  </a:lnTo>
                  <a:lnTo>
                    <a:pt x="14743" y="143681"/>
                  </a:lnTo>
                  <a:close/>
                  <a:moveTo>
                    <a:pt x="239978" y="148146"/>
                  </a:moveTo>
                  <a:lnTo>
                    <a:pt x="237668" y="150455"/>
                  </a:lnTo>
                  <a:lnTo>
                    <a:pt x="237668" y="148146"/>
                  </a:lnTo>
                  <a:close/>
                  <a:moveTo>
                    <a:pt x="74140" y="145806"/>
                  </a:moveTo>
                  <a:lnTo>
                    <a:pt x="74140" y="147652"/>
                  </a:lnTo>
                  <a:lnTo>
                    <a:pt x="71256" y="150536"/>
                  </a:lnTo>
                  <a:lnTo>
                    <a:pt x="71256" y="148690"/>
                  </a:lnTo>
                  <a:lnTo>
                    <a:pt x="74140" y="145806"/>
                  </a:lnTo>
                  <a:close/>
                  <a:moveTo>
                    <a:pt x="14743" y="145961"/>
                  </a:moveTo>
                  <a:lnTo>
                    <a:pt x="14743" y="147806"/>
                  </a:lnTo>
                  <a:lnTo>
                    <a:pt x="11859" y="150690"/>
                  </a:lnTo>
                  <a:lnTo>
                    <a:pt x="11859" y="148845"/>
                  </a:lnTo>
                  <a:lnTo>
                    <a:pt x="14743" y="145961"/>
                  </a:lnTo>
                  <a:close/>
                  <a:moveTo>
                    <a:pt x="67148" y="134363"/>
                  </a:moveTo>
                  <a:lnTo>
                    <a:pt x="67148" y="151899"/>
                  </a:lnTo>
                  <a:cubicBezTo>
                    <a:pt x="57519" y="151817"/>
                    <a:pt x="49703" y="143998"/>
                    <a:pt x="49612" y="134363"/>
                  </a:cubicBezTo>
                  <a:close/>
                  <a:moveTo>
                    <a:pt x="240552" y="148146"/>
                  </a:moveTo>
                  <a:lnTo>
                    <a:pt x="240555" y="149849"/>
                  </a:lnTo>
                  <a:lnTo>
                    <a:pt x="237668" y="152733"/>
                  </a:lnTo>
                  <a:lnTo>
                    <a:pt x="237668" y="150888"/>
                  </a:lnTo>
                  <a:lnTo>
                    <a:pt x="240410" y="148146"/>
                  </a:lnTo>
                  <a:close/>
                  <a:moveTo>
                    <a:pt x="74140" y="148084"/>
                  </a:moveTo>
                  <a:lnTo>
                    <a:pt x="74140" y="149931"/>
                  </a:lnTo>
                  <a:lnTo>
                    <a:pt x="71256" y="152815"/>
                  </a:lnTo>
                  <a:lnTo>
                    <a:pt x="71256" y="150968"/>
                  </a:lnTo>
                  <a:lnTo>
                    <a:pt x="74140" y="148084"/>
                  </a:lnTo>
                  <a:close/>
                  <a:moveTo>
                    <a:pt x="14743" y="148238"/>
                  </a:moveTo>
                  <a:lnTo>
                    <a:pt x="14743" y="150085"/>
                  </a:lnTo>
                  <a:lnTo>
                    <a:pt x="11859" y="152969"/>
                  </a:lnTo>
                  <a:lnTo>
                    <a:pt x="11859" y="151124"/>
                  </a:lnTo>
                  <a:lnTo>
                    <a:pt x="14743" y="148238"/>
                  </a:lnTo>
                  <a:close/>
                  <a:moveTo>
                    <a:pt x="240552" y="150281"/>
                  </a:moveTo>
                  <a:lnTo>
                    <a:pt x="240554" y="152127"/>
                  </a:lnTo>
                  <a:lnTo>
                    <a:pt x="237668" y="155013"/>
                  </a:lnTo>
                  <a:lnTo>
                    <a:pt x="237668" y="153165"/>
                  </a:lnTo>
                  <a:lnTo>
                    <a:pt x="240552" y="150281"/>
                  </a:lnTo>
                  <a:close/>
                  <a:moveTo>
                    <a:pt x="74140" y="150363"/>
                  </a:moveTo>
                  <a:lnTo>
                    <a:pt x="74140" y="152209"/>
                  </a:lnTo>
                  <a:lnTo>
                    <a:pt x="71256" y="155093"/>
                  </a:lnTo>
                  <a:lnTo>
                    <a:pt x="71256" y="153247"/>
                  </a:lnTo>
                  <a:lnTo>
                    <a:pt x="74140" y="150363"/>
                  </a:lnTo>
                  <a:close/>
                  <a:moveTo>
                    <a:pt x="14743" y="150517"/>
                  </a:moveTo>
                  <a:lnTo>
                    <a:pt x="14743" y="152363"/>
                  </a:lnTo>
                  <a:lnTo>
                    <a:pt x="11859" y="155247"/>
                  </a:lnTo>
                  <a:lnTo>
                    <a:pt x="11859" y="153401"/>
                  </a:lnTo>
                  <a:lnTo>
                    <a:pt x="14743" y="150517"/>
                  </a:lnTo>
                  <a:close/>
                  <a:moveTo>
                    <a:pt x="240552" y="152561"/>
                  </a:moveTo>
                  <a:lnTo>
                    <a:pt x="240554" y="154407"/>
                  </a:lnTo>
                  <a:lnTo>
                    <a:pt x="237668" y="157291"/>
                  </a:lnTo>
                  <a:lnTo>
                    <a:pt x="237668" y="155445"/>
                  </a:lnTo>
                  <a:lnTo>
                    <a:pt x="240552" y="152561"/>
                  </a:lnTo>
                  <a:close/>
                  <a:moveTo>
                    <a:pt x="74140" y="152641"/>
                  </a:moveTo>
                  <a:lnTo>
                    <a:pt x="74140" y="154488"/>
                  </a:lnTo>
                  <a:lnTo>
                    <a:pt x="71256" y="157372"/>
                  </a:lnTo>
                  <a:lnTo>
                    <a:pt x="71256" y="155527"/>
                  </a:lnTo>
                  <a:lnTo>
                    <a:pt x="74140" y="152641"/>
                  </a:lnTo>
                  <a:close/>
                  <a:moveTo>
                    <a:pt x="14743" y="152795"/>
                  </a:moveTo>
                  <a:lnTo>
                    <a:pt x="14743" y="154642"/>
                  </a:lnTo>
                  <a:lnTo>
                    <a:pt x="11859" y="157526"/>
                  </a:lnTo>
                  <a:lnTo>
                    <a:pt x="11859" y="155679"/>
                  </a:lnTo>
                  <a:lnTo>
                    <a:pt x="14743" y="152795"/>
                  </a:lnTo>
                  <a:close/>
                  <a:moveTo>
                    <a:pt x="240554" y="154838"/>
                  </a:moveTo>
                  <a:lnTo>
                    <a:pt x="240554" y="156684"/>
                  </a:lnTo>
                  <a:lnTo>
                    <a:pt x="237668" y="159568"/>
                  </a:lnTo>
                  <a:lnTo>
                    <a:pt x="237668" y="157723"/>
                  </a:lnTo>
                  <a:lnTo>
                    <a:pt x="240554" y="154838"/>
                  </a:lnTo>
                  <a:close/>
                  <a:moveTo>
                    <a:pt x="74140" y="154920"/>
                  </a:moveTo>
                  <a:lnTo>
                    <a:pt x="74140" y="156766"/>
                  </a:lnTo>
                  <a:lnTo>
                    <a:pt x="71256" y="159650"/>
                  </a:lnTo>
                  <a:lnTo>
                    <a:pt x="71256" y="157804"/>
                  </a:lnTo>
                  <a:lnTo>
                    <a:pt x="74140" y="154920"/>
                  </a:lnTo>
                  <a:close/>
                  <a:moveTo>
                    <a:pt x="14743" y="155075"/>
                  </a:moveTo>
                  <a:lnTo>
                    <a:pt x="14743" y="156920"/>
                  </a:lnTo>
                  <a:lnTo>
                    <a:pt x="11859" y="159804"/>
                  </a:lnTo>
                  <a:lnTo>
                    <a:pt x="11859" y="157959"/>
                  </a:lnTo>
                  <a:lnTo>
                    <a:pt x="14743" y="155075"/>
                  </a:lnTo>
                  <a:close/>
                  <a:moveTo>
                    <a:pt x="240552" y="157118"/>
                  </a:moveTo>
                  <a:lnTo>
                    <a:pt x="240554" y="158964"/>
                  </a:lnTo>
                  <a:lnTo>
                    <a:pt x="237668" y="161848"/>
                  </a:lnTo>
                  <a:lnTo>
                    <a:pt x="237668" y="160002"/>
                  </a:lnTo>
                  <a:lnTo>
                    <a:pt x="240552" y="157118"/>
                  </a:lnTo>
                  <a:close/>
                  <a:moveTo>
                    <a:pt x="74140" y="157198"/>
                  </a:moveTo>
                  <a:lnTo>
                    <a:pt x="74140" y="159045"/>
                  </a:lnTo>
                  <a:lnTo>
                    <a:pt x="71256" y="161929"/>
                  </a:lnTo>
                  <a:lnTo>
                    <a:pt x="71256" y="160082"/>
                  </a:lnTo>
                  <a:lnTo>
                    <a:pt x="74140" y="157198"/>
                  </a:lnTo>
                  <a:close/>
                  <a:moveTo>
                    <a:pt x="14743" y="157354"/>
                  </a:moveTo>
                  <a:lnTo>
                    <a:pt x="14743" y="159200"/>
                  </a:lnTo>
                  <a:lnTo>
                    <a:pt x="11859" y="162083"/>
                  </a:lnTo>
                  <a:lnTo>
                    <a:pt x="11859" y="160238"/>
                  </a:lnTo>
                  <a:lnTo>
                    <a:pt x="14743" y="157354"/>
                  </a:lnTo>
                  <a:close/>
                  <a:moveTo>
                    <a:pt x="240552" y="159396"/>
                  </a:moveTo>
                  <a:lnTo>
                    <a:pt x="240554" y="161243"/>
                  </a:lnTo>
                  <a:lnTo>
                    <a:pt x="237668" y="164127"/>
                  </a:lnTo>
                  <a:lnTo>
                    <a:pt x="237668" y="162280"/>
                  </a:lnTo>
                  <a:lnTo>
                    <a:pt x="240552" y="159396"/>
                  </a:lnTo>
                  <a:close/>
                  <a:moveTo>
                    <a:pt x="74140" y="159477"/>
                  </a:moveTo>
                  <a:lnTo>
                    <a:pt x="74140" y="161323"/>
                  </a:lnTo>
                  <a:lnTo>
                    <a:pt x="71256" y="164207"/>
                  </a:lnTo>
                  <a:lnTo>
                    <a:pt x="71256" y="162361"/>
                  </a:lnTo>
                  <a:lnTo>
                    <a:pt x="74140" y="159477"/>
                  </a:lnTo>
                  <a:close/>
                  <a:moveTo>
                    <a:pt x="14743" y="159631"/>
                  </a:moveTo>
                  <a:lnTo>
                    <a:pt x="14743" y="161479"/>
                  </a:lnTo>
                  <a:lnTo>
                    <a:pt x="11859" y="164361"/>
                  </a:lnTo>
                  <a:lnTo>
                    <a:pt x="11859" y="162516"/>
                  </a:lnTo>
                  <a:lnTo>
                    <a:pt x="14743" y="159631"/>
                  </a:lnTo>
                  <a:close/>
                  <a:moveTo>
                    <a:pt x="240552" y="161675"/>
                  </a:moveTo>
                  <a:lnTo>
                    <a:pt x="240554" y="163521"/>
                  </a:lnTo>
                  <a:lnTo>
                    <a:pt x="237668" y="166405"/>
                  </a:lnTo>
                  <a:lnTo>
                    <a:pt x="237668" y="164559"/>
                  </a:lnTo>
                  <a:lnTo>
                    <a:pt x="240552" y="161675"/>
                  </a:lnTo>
                  <a:close/>
                  <a:moveTo>
                    <a:pt x="74138" y="161755"/>
                  </a:moveTo>
                  <a:lnTo>
                    <a:pt x="74138" y="163602"/>
                  </a:lnTo>
                  <a:lnTo>
                    <a:pt x="71256" y="166486"/>
                  </a:lnTo>
                  <a:lnTo>
                    <a:pt x="71256" y="164639"/>
                  </a:lnTo>
                  <a:lnTo>
                    <a:pt x="74138" y="161755"/>
                  </a:lnTo>
                  <a:close/>
                  <a:moveTo>
                    <a:pt x="14743" y="161909"/>
                  </a:moveTo>
                  <a:lnTo>
                    <a:pt x="14743" y="163756"/>
                  </a:lnTo>
                  <a:lnTo>
                    <a:pt x="11859" y="166640"/>
                  </a:lnTo>
                  <a:lnTo>
                    <a:pt x="11859" y="164793"/>
                  </a:lnTo>
                  <a:lnTo>
                    <a:pt x="14743" y="161909"/>
                  </a:lnTo>
                  <a:close/>
                  <a:moveTo>
                    <a:pt x="240555" y="163953"/>
                  </a:moveTo>
                  <a:lnTo>
                    <a:pt x="240555" y="165800"/>
                  </a:lnTo>
                  <a:lnTo>
                    <a:pt x="237671" y="168682"/>
                  </a:lnTo>
                  <a:lnTo>
                    <a:pt x="237671" y="166837"/>
                  </a:lnTo>
                  <a:lnTo>
                    <a:pt x="240555" y="163953"/>
                  </a:lnTo>
                  <a:close/>
                  <a:moveTo>
                    <a:pt x="74140" y="164034"/>
                  </a:moveTo>
                  <a:lnTo>
                    <a:pt x="74140" y="165880"/>
                  </a:lnTo>
                  <a:lnTo>
                    <a:pt x="71256" y="168764"/>
                  </a:lnTo>
                  <a:lnTo>
                    <a:pt x="71256" y="166918"/>
                  </a:lnTo>
                  <a:lnTo>
                    <a:pt x="74140" y="164034"/>
                  </a:lnTo>
                  <a:close/>
                  <a:moveTo>
                    <a:pt x="14743" y="164188"/>
                  </a:moveTo>
                  <a:lnTo>
                    <a:pt x="14743" y="166034"/>
                  </a:lnTo>
                  <a:lnTo>
                    <a:pt x="11859" y="168918"/>
                  </a:lnTo>
                  <a:lnTo>
                    <a:pt x="11859" y="167072"/>
                  </a:lnTo>
                  <a:lnTo>
                    <a:pt x="14743" y="164188"/>
                  </a:lnTo>
                  <a:close/>
                  <a:moveTo>
                    <a:pt x="240552" y="166232"/>
                  </a:moveTo>
                  <a:lnTo>
                    <a:pt x="240555" y="168078"/>
                  </a:lnTo>
                  <a:lnTo>
                    <a:pt x="237668" y="170962"/>
                  </a:lnTo>
                  <a:lnTo>
                    <a:pt x="237668" y="169116"/>
                  </a:lnTo>
                  <a:lnTo>
                    <a:pt x="240552" y="166232"/>
                  </a:lnTo>
                  <a:close/>
                  <a:moveTo>
                    <a:pt x="74140" y="166312"/>
                  </a:moveTo>
                  <a:lnTo>
                    <a:pt x="74140" y="168159"/>
                  </a:lnTo>
                  <a:lnTo>
                    <a:pt x="71256" y="171043"/>
                  </a:lnTo>
                  <a:lnTo>
                    <a:pt x="71256" y="169196"/>
                  </a:lnTo>
                  <a:lnTo>
                    <a:pt x="74140" y="166312"/>
                  </a:lnTo>
                  <a:close/>
                  <a:moveTo>
                    <a:pt x="14743" y="166467"/>
                  </a:moveTo>
                  <a:lnTo>
                    <a:pt x="14743" y="168313"/>
                  </a:lnTo>
                  <a:lnTo>
                    <a:pt x="11859" y="171197"/>
                  </a:lnTo>
                  <a:lnTo>
                    <a:pt x="11859" y="169350"/>
                  </a:lnTo>
                  <a:lnTo>
                    <a:pt x="14743" y="166467"/>
                  </a:lnTo>
                  <a:close/>
                  <a:moveTo>
                    <a:pt x="240552" y="168510"/>
                  </a:moveTo>
                  <a:lnTo>
                    <a:pt x="240555" y="170357"/>
                  </a:lnTo>
                  <a:lnTo>
                    <a:pt x="237668" y="173241"/>
                  </a:lnTo>
                  <a:lnTo>
                    <a:pt x="237668" y="171394"/>
                  </a:lnTo>
                  <a:lnTo>
                    <a:pt x="240552" y="168510"/>
                  </a:lnTo>
                  <a:close/>
                  <a:moveTo>
                    <a:pt x="74140" y="168591"/>
                  </a:moveTo>
                  <a:lnTo>
                    <a:pt x="74140" y="170437"/>
                  </a:lnTo>
                  <a:lnTo>
                    <a:pt x="71256" y="173321"/>
                  </a:lnTo>
                  <a:lnTo>
                    <a:pt x="71256" y="171475"/>
                  </a:lnTo>
                  <a:lnTo>
                    <a:pt x="74140" y="168591"/>
                  </a:lnTo>
                  <a:close/>
                  <a:moveTo>
                    <a:pt x="14743" y="168744"/>
                  </a:moveTo>
                  <a:lnTo>
                    <a:pt x="14743" y="170591"/>
                  </a:lnTo>
                  <a:lnTo>
                    <a:pt x="11859" y="173475"/>
                  </a:lnTo>
                  <a:lnTo>
                    <a:pt x="11859" y="171629"/>
                  </a:lnTo>
                  <a:lnTo>
                    <a:pt x="14743" y="168744"/>
                  </a:lnTo>
                  <a:close/>
                  <a:moveTo>
                    <a:pt x="240552" y="170789"/>
                  </a:moveTo>
                  <a:lnTo>
                    <a:pt x="240555" y="172635"/>
                  </a:lnTo>
                  <a:lnTo>
                    <a:pt x="237668" y="175519"/>
                  </a:lnTo>
                  <a:lnTo>
                    <a:pt x="237668" y="173673"/>
                  </a:lnTo>
                  <a:lnTo>
                    <a:pt x="240552" y="170789"/>
                  </a:lnTo>
                  <a:close/>
                  <a:moveTo>
                    <a:pt x="74140" y="170870"/>
                  </a:moveTo>
                  <a:lnTo>
                    <a:pt x="74140" y="172717"/>
                  </a:lnTo>
                  <a:lnTo>
                    <a:pt x="71256" y="175600"/>
                  </a:lnTo>
                  <a:lnTo>
                    <a:pt x="71256" y="173755"/>
                  </a:lnTo>
                  <a:lnTo>
                    <a:pt x="74140" y="170870"/>
                  </a:lnTo>
                  <a:close/>
                  <a:moveTo>
                    <a:pt x="14743" y="171023"/>
                  </a:moveTo>
                  <a:lnTo>
                    <a:pt x="14743" y="172869"/>
                  </a:lnTo>
                  <a:lnTo>
                    <a:pt x="11859" y="175754"/>
                  </a:lnTo>
                  <a:lnTo>
                    <a:pt x="11859" y="173907"/>
                  </a:lnTo>
                  <a:lnTo>
                    <a:pt x="14743" y="171023"/>
                  </a:lnTo>
                  <a:close/>
                  <a:moveTo>
                    <a:pt x="240552" y="173067"/>
                  </a:moveTo>
                  <a:lnTo>
                    <a:pt x="240555" y="174914"/>
                  </a:lnTo>
                  <a:lnTo>
                    <a:pt x="237668" y="177798"/>
                  </a:lnTo>
                  <a:lnTo>
                    <a:pt x="237668" y="175951"/>
                  </a:lnTo>
                  <a:lnTo>
                    <a:pt x="240552" y="173067"/>
                  </a:lnTo>
                  <a:close/>
                  <a:moveTo>
                    <a:pt x="74140" y="173148"/>
                  </a:moveTo>
                  <a:lnTo>
                    <a:pt x="74140" y="174994"/>
                  </a:lnTo>
                  <a:lnTo>
                    <a:pt x="71256" y="177878"/>
                  </a:lnTo>
                  <a:lnTo>
                    <a:pt x="71256" y="176032"/>
                  </a:lnTo>
                  <a:lnTo>
                    <a:pt x="74140" y="173148"/>
                  </a:lnTo>
                  <a:close/>
                  <a:moveTo>
                    <a:pt x="14743" y="173303"/>
                  </a:moveTo>
                  <a:lnTo>
                    <a:pt x="14743" y="175149"/>
                  </a:lnTo>
                  <a:lnTo>
                    <a:pt x="11859" y="178033"/>
                  </a:lnTo>
                  <a:lnTo>
                    <a:pt x="11859" y="176187"/>
                  </a:lnTo>
                  <a:lnTo>
                    <a:pt x="14743" y="173303"/>
                  </a:lnTo>
                  <a:close/>
                  <a:moveTo>
                    <a:pt x="219254" y="161044"/>
                  </a:moveTo>
                  <a:lnTo>
                    <a:pt x="219254" y="178527"/>
                  </a:lnTo>
                  <a:lnTo>
                    <a:pt x="201705" y="178527"/>
                  </a:lnTo>
                  <a:cubicBezTo>
                    <a:pt x="201824" y="168918"/>
                    <a:pt x="209635" y="161126"/>
                    <a:pt x="219254" y="161044"/>
                  </a:cubicBezTo>
                  <a:close/>
                  <a:moveTo>
                    <a:pt x="70949" y="134363"/>
                  </a:moveTo>
                  <a:lnTo>
                    <a:pt x="70949" y="178529"/>
                  </a:lnTo>
                  <a:lnTo>
                    <a:pt x="15049" y="178529"/>
                  </a:lnTo>
                  <a:lnTo>
                    <a:pt x="15049" y="134363"/>
                  </a:lnTo>
                  <a:lnTo>
                    <a:pt x="49305" y="134363"/>
                  </a:lnTo>
                  <a:cubicBezTo>
                    <a:pt x="49397" y="144216"/>
                    <a:pt x="57432" y="152205"/>
                    <a:pt x="67302" y="152205"/>
                  </a:cubicBezTo>
                  <a:lnTo>
                    <a:pt x="67454" y="152205"/>
                  </a:lnTo>
                  <a:lnTo>
                    <a:pt x="67454" y="134363"/>
                  </a:lnTo>
                  <a:close/>
                  <a:moveTo>
                    <a:pt x="237363" y="91804"/>
                  </a:moveTo>
                  <a:lnTo>
                    <a:pt x="237363" y="178529"/>
                  </a:lnTo>
                  <a:lnTo>
                    <a:pt x="219558" y="178529"/>
                  </a:lnTo>
                  <a:lnTo>
                    <a:pt x="219558" y="160737"/>
                  </a:lnTo>
                  <a:lnTo>
                    <a:pt x="219406" y="160737"/>
                  </a:lnTo>
                  <a:cubicBezTo>
                    <a:pt x="209549" y="160737"/>
                    <a:pt x="201519" y="168698"/>
                    <a:pt x="201400" y="178527"/>
                  </a:cubicBezTo>
                  <a:lnTo>
                    <a:pt x="74445" y="178527"/>
                  </a:lnTo>
                  <a:lnTo>
                    <a:pt x="74445" y="122499"/>
                  </a:lnTo>
                  <a:lnTo>
                    <a:pt x="70949" y="122499"/>
                  </a:lnTo>
                  <a:lnTo>
                    <a:pt x="70949" y="130867"/>
                  </a:lnTo>
                  <a:lnTo>
                    <a:pt x="45794" y="130867"/>
                  </a:lnTo>
                  <a:lnTo>
                    <a:pt x="45794" y="91804"/>
                  </a:lnTo>
                  <a:lnTo>
                    <a:pt x="70949" y="91804"/>
                  </a:lnTo>
                  <a:lnTo>
                    <a:pt x="70949" y="105017"/>
                  </a:lnTo>
                  <a:lnTo>
                    <a:pt x="74445" y="105017"/>
                  </a:lnTo>
                  <a:lnTo>
                    <a:pt x="74445" y="91804"/>
                  </a:lnTo>
                  <a:close/>
                  <a:moveTo>
                    <a:pt x="56629" y="178834"/>
                  </a:moveTo>
                  <a:lnTo>
                    <a:pt x="56256" y="179207"/>
                  </a:lnTo>
                  <a:lnTo>
                    <a:pt x="56256" y="178834"/>
                  </a:lnTo>
                  <a:close/>
                  <a:moveTo>
                    <a:pt x="152326" y="178834"/>
                  </a:moveTo>
                  <a:lnTo>
                    <a:pt x="151880" y="179280"/>
                  </a:lnTo>
                  <a:lnTo>
                    <a:pt x="151880" y="178834"/>
                  </a:lnTo>
                  <a:close/>
                  <a:moveTo>
                    <a:pt x="55950" y="178834"/>
                  </a:moveTo>
                  <a:lnTo>
                    <a:pt x="55950" y="179615"/>
                  </a:lnTo>
                  <a:lnTo>
                    <a:pt x="26485" y="179615"/>
                  </a:lnTo>
                  <a:lnTo>
                    <a:pt x="26485" y="178834"/>
                  </a:lnTo>
                  <a:close/>
                  <a:moveTo>
                    <a:pt x="151574" y="178834"/>
                  </a:moveTo>
                  <a:lnTo>
                    <a:pt x="151575" y="179615"/>
                  </a:lnTo>
                  <a:lnTo>
                    <a:pt x="101137" y="179615"/>
                  </a:lnTo>
                  <a:lnTo>
                    <a:pt x="101137" y="178834"/>
                  </a:lnTo>
                  <a:close/>
                  <a:moveTo>
                    <a:pt x="220684" y="178834"/>
                  </a:moveTo>
                  <a:lnTo>
                    <a:pt x="219559" y="179959"/>
                  </a:lnTo>
                  <a:lnTo>
                    <a:pt x="219559" y="178834"/>
                  </a:lnTo>
                  <a:close/>
                  <a:moveTo>
                    <a:pt x="14743" y="175580"/>
                  </a:moveTo>
                  <a:lnTo>
                    <a:pt x="14743" y="177426"/>
                  </a:lnTo>
                  <a:lnTo>
                    <a:pt x="11859" y="180310"/>
                  </a:lnTo>
                  <a:lnTo>
                    <a:pt x="11859" y="178464"/>
                  </a:lnTo>
                  <a:lnTo>
                    <a:pt x="14743" y="175580"/>
                  </a:lnTo>
                  <a:close/>
                  <a:moveTo>
                    <a:pt x="55950" y="179919"/>
                  </a:moveTo>
                  <a:lnTo>
                    <a:pt x="55950" y="180700"/>
                  </a:lnTo>
                  <a:lnTo>
                    <a:pt x="26485" y="180700"/>
                  </a:lnTo>
                  <a:lnTo>
                    <a:pt x="26485" y="179919"/>
                  </a:lnTo>
                  <a:close/>
                  <a:moveTo>
                    <a:pt x="151574" y="179919"/>
                  </a:moveTo>
                  <a:lnTo>
                    <a:pt x="151575" y="180700"/>
                  </a:lnTo>
                  <a:lnTo>
                    <a:pt x="101137" y="180700"/>
                  </a:lnTo>
                  <a:lnTo>
                    <a:pt x="101137" y="179919"/>
                  </a:lnTo>
                  <a:close/>
                  <a:moveTo>
                    <a:pt x="58908" y="178834"/>
                  </a:moveTo>
                  <a:lnTo>
                    <a:pt x="56256" y="181485"/>
                  </a:lnTo>
                  <a:lnTo>
                    <a:pt x="56256" y="181005"/>
                  </a:lnTo>
                  <a:lnTo>
                    <a:pt x="56256" y="179639"/>
                  </a:lnTo>
                  <a:lnTo>
                    <a:pt x="57061" y="178834"/>
                  </a:lnTo>
                  <a:close/>
                  <a:moveTo>
                    <a:pt x="154604" y="178834"/>
                  </a:moveTo>
                  <a:lnTo>
                    <a:pt x="151880" y="181558"/>
                  </a:lnTo>
                  <a:lnTo>
                    <a:pt x="151880" y="179712"/>
                  </a:lnTo>
                  <a:lnTo>
                    <a:pt x="152758" y="178834"/>
                  </a:lnTo>
                  <a:close/>
                  <a:moveTo>
                    <a:pt x="14743" y="177860"/>
                  </a:moveTo>
                  <a:lnTo>
                    <a:pt x="14743" y="178834"/>
                  </a:lnTo>
                  <a:lnTo>
                    <a:pt x="15615" y="178834"/>
                  </a:lnTo>
                  <a:lnTo>
                    <a:pt x="12664" y="181786"/>
                  </a:lnTo>
                  <a:lnTo>
                    <a:pt x="11859" y="181786"/>
                  </a:lnTo>
                  <a:lnTo>
                    <a:pt x="11859" y="180744"/>
                  </a:lnTo>
                  <a:lnTo>
                    <a:pt x="14743" y="177860"/>
                  </a:lnTo>
                  <a:close/>
                  <a:moveTo>
                    <a:pt x="17894" y="178834"/>
                  </a:moveTo>
                  <a:lnTo>
                    <a:pt x="14942" y="181786"/>
                  </a:lnTo>
                  <a:lnTo>
                    <a:pt x="13096" y="181786"/>
                  </a:lnTo>
                  <a:lnTo>
                    <a:pt x="16047" y="178834"/>
                  </a:lnTo>
                  <a:close/>
                  <a:moveTo>
                    <a:pt x="20172" y="178834"/>
                  </a:moveTo>
                  <a:lnTo>
                    <a:pt x="17221" y="181786"/>
                  </a:lnTo>
                  <a:lnTo>
                    <a:pt x="15374" y="181786"/>
                  </a:lnTo>
                  <a:lnTo>
                    <a:pt x="18326" y="178834"/>
                  </a:lnTo>
                  <a:close/>
                  <a:moveTo>
                    <a:pt x="22451" y="178834"/>
                  </a:moveTo>
                  <a:lnTo>
                    <a:pt x="19499" y="181786"/>
                  </a:lnTo>
                  <a:lnTo>
                    <a:pt x="17652" y="181786"/>
                  </a:lnTo>
                  <a:lnTo>
                    <a:pt x="20604" y="178834"/>
                  </a:lnTo>
                  <a:close/>
                  <a:moveTo>
                    <a:pt x="24729" y="178834"/>
                  </a:moveTo>
                  <a:lnTo>
                    <a:pt x="21777" y="181786"/>
                  </a:lnTo>
                  <a:lnTo>
                    <a:pt x="19931" y="181786"/>
                  </a:lnTo>
                  <a:lnTo>
                    <a:pt x="22883" y="178834"/>
                  </a:lnTo>
                  <a:close/>
                  <a:moveTo>
                    <a:pt x="26180" y="178834"/>
                  </a:moveTo>
                  <a:lnTo>
                    <a:pt x="26179" y="179615"/>
                  </a:lnTo>
                  <a:lnTo>
                    <a:pt x="26179" y="179702"/>
                  </a:lnTo>
                  <a:lnTo>
                    <a:pt x="24057" y="181786"/>
                  </a:lnTo>
                  <a:lnTo>
                    <a:pt x="22209" y="181786"/>
                  </a:lnTo>
                  <a:lnTo>
                    <a:pt x="25161" y="178834"/>
                  </a:lnTo>
                  <a:close/>
                  <a:moveTo>
                    <a:pt x="26179" y="180131"/>
                  </a:moveTo>
                  <a:lnTo>
                    <a:pt x="26179" y="180700"/>
                  </a:lnTo>
                  <a:lnTo>
                    <a:pt x="26179" y="181786"/>
                  </a:lnTo>
                  <a:lnTo>
                    <a:pt x="24494" y="181786"/>
                  </a:lnTo>
                  <a:lnTo>
                    <a:pt x="26179" y="180131"/>
                  </a:lnTo>
                  <a:close/>
                  <a:moveTo>
                    <a:pt x="55950" y="181005"/>
                  </a:moveTo>
                  <a:lnTo>
                    <a:pt x="55950" y="181786"/>
                  </a:lnTo>
                  <a:lnTo>
                    <a:pt x="26485" y="181786"/>
                  </a:lnTo>
                  <a:lnTo>
                    <a:pt x="26485" y="181005"/>
                  </a:lnTo>
                  <a:close/>
                  <a:moveTo>
                    <a:pt x="61186" y="178834"/>
                  </a:moveTo>
                  <a:lnTo>
                    <a:pt x="58234" y="181786"/>
                  </a:lnTo>
                  <a:lnTo>
                    <a:pt x="56388" y="181786"/>
                  </a:lnTo>
                  <a:lnTo>
                    <a:pt x="59340" y="178834"/>
                  </a:lnTo>
                  <a:close/>
                  <a:moveTo>
                    <a:pt x="63465" y="178834"/>
                  </a:moveTo>
                  <a:lnTo>
                    <a:pt x="60513" y="181786"/>
                  </a:lnTo>
                  <a:lnTo>
                    <a:pt x="58666" y="181786"/>
                  </a:lnTo>
                  <a:lnTo>
                    <a:pt x="61618" y="178834"/>
                  </a:lnTo>
                  <a:close/>
                  <a:moveTo>
                    <a:pt x="65743" y="178834"/>
                  </a:moveTo>
                  <a:lnTo>
                    <a:pt x="62791" y="181786"/>
                  </a:lnTo>
                  <a:lnTo>
                    <a:pt x="60945" y="181786"/>
                  </a:lnTo>
                  <a:lnTo>
                    <a:pt x="63897" y="178834"/>
                  </a:lnTo>
                  <a:close/>
                  <a:moveTo>
                    <a:pt x="68021" y="178834"/>
                  </a:moveTo>
                  <a:lnTo>
                    <a:pt x="65070" y="181786"/>
                  </a:lnTo>
                  <a:lnTo>
                    <a:pt x="63225" y="181786"/>
                  </a:lnTo>
                  <a:lnTo>
                    <a:pt x="66175" y="178834"/>
                  </a:lnTo>
                  <a:close/>
                  <a:moveTo>
                    <a:pt x="70300" y="178834"/>
                  </a:moveTo>
                  <a:lnTo>
                    <a:pt x="67348" y="181786"/>
                  </a:lnTo>
                  <a:lnTo>
                    <a:pt x="65502" y="181786"/>
                  </a:lnTo>
                  <a:lnTo>
                    <a:pt x="68453" y="178834"/>
                  </a:lnTo>
                  <a:close/>
                  <a:moveTo>
                    <a:pt x="74140" y="175426"/>
                  </a:moveTo>
                  <a:lnTo>
                    <a:pt x="74140" y="177273"/>
                  </a:lnTo>
                  <a:lnTo>
                    <a:pt x="69627" y="181786"/>
                  </a:lnTo>
                  <a:lnTo>
                    <a:pt x="67781" y="181786"/>
                  </a:lnTo>
                  <a:lnTo>
                    <a:pt x="70732" y="178834"/>
                  </a:lnTo>
                  <a:lnTo>
                    <a:pt x="71256" y="178834"/>
                  </a:lnTo>
                  <a:lnTo>
                    <a:pt x="71256" y="178310"/>
                  </a:lnTo>
                  <a:lnTo>
                    <a:pt x="74140" y="175426"/>
                  </a:lnTo>
                  <a:close/>
                  <a:moveTo>
                    <a:pt x="74140" y="177704"/>
                  </a:moveTo>
                  <a:lnTo>
                    <a:pt x="74140" y="178834"/>
                  </a:lnTo>
                  <a:lnTo>
                    <a:pt x="74857" y="178834"/>
                  </a:lnTo>
                  <a:lnTo>
                    <a:pt x="71905" y="181786"/>
                  </a:lnTo>
                  <a:lnTo>
                    <a:pt x="70059" y="181786"/>
                  </a:lnTo>
                  <a:lnTo>
                    <a:pt x="74140" y="177704"/>
                  </a:lnTo>
                  <a:close/>
                  <a:moveTo>
                    <a:pt x="77135" y="178834"/>
                  </a:moveTo>
                  <a:lnTo>
                    <a:pt x="74183" y="181786"/>
                  </a:lnTo>
                  <a:lnTo>
                    <a:pt x="72338" y="181786"/>
                  </a:lnTo>
                  <a:lnTo>
                    <a:pt x="75289" y="178834"/>
                  </a:lnTo>
                  <a:close/>
                  <a:moveTo>
                    <a:pt x="79414" y="178834"/>
                  </a:moveTo>
                  <a:lnTo>
                    <a:pt x="76463" y="181786"/>
                  </a:lnTo>
                  <a:lnTo>
                    <a:pt x="74617" y="181786"/>
                  </a:lnTo>
                  <a:lnTo>
                    <a:pt x="77567" y="178834"/>
                  </a:lnTo>
                  <a:close/>
                  <a:moveTo>
                    <a:pt x="81692" y="178834"/>
                  </a:moveTo>
                  <a:lnTo>
                    <a:pt x="78742" y="181786"/>
                  </a:lnTo>
                  <a:lnTo>
                    <a:pt x="76895" y="181786"/>
                  </a:lnTo>
                  <a:lnTo>
                    <a:pt x="79846" y="178834"/>
                  </a:lnTo>
                  <a:close/>
                  <a:moveTo>
                    <a:pt x="83971" y="178834"/>
                  </a:moveTo>
                  <a:lnTo>
                    <a:pt x="81019" y="181786"/>
                  </a:lnTo>
                  <a:lnTo>
                    <a:pt x="79174" y="181786"/>
                  </a:lnTo>
                  <a:lnTo>
                    <a:pt x="82126" y="178834"/>
                  </a:lnTo>
                  <a:close/>
                  <a:moveTo>
                    <a:pt x="86251" y="178834"/>
                  </a:moveTo>
                  <a:lnTo>
                    <a:pt x="83299" y="181786"/>
                  </a:lnTo>
                  <a:lnTo>
                    <a:pt x="81452" y="181786"/>
                  </a:lnTo>
                  <a:lnTo>
                    <a:pt x="84404" y="178834"/>
                  </a:lnTo>
                  <a:close/>
                  <a:moveTo>
                    <a:pt x="88528" y="178834"/>
                  </a:moveTo>
                  <a:lnTo>
                    <a:pt x="85577" y="181786"/>
                  </a:lnTo>
                  <a:lnTo>
                    <a:pt x="83731" y="181786"/>
                  </a:lnTo>
                  <a:lnTo>
                    <a:pt x="86683" y="178834"/>
                  </a:lnTo>
                  <a:close/>
                  <a:moveTo>
                    <a:pt x="90808" y="178834"/>
                  </a:moveTo>
                  <a:lnTo>
                    <a:pt x="87856" y="181786"/>
                  </a:lnTo>
                  <a:lnTo>
                    <a:pt x="86009" y="181786"/>
                  </a:lnTo>
                  <a:lnTo>
                    <a:pt x="88961" y="178834"/>
                  </a:lnTo>
                  <a:close/>
                  <a:moveTo>
                    <a:pt x="93085" y="178834"/>
                  </a:moveTo>
                  <a:lnTo>
                    <a:pt x="90134" y="181786"/>
                  </a:lnTo>
                  <a:lnTo>
                    <a:pt x="88288" y="181786"/>
                  </a:lnTo>
                  <a:lnTo>
                    <a:pt x="91239" y="178834"/>
                  </a:lnTo>
                  <a:close/>
                  <a:moveTo>
                    <a:pt x="95364" y="178834"/>
                  </a:moveTo>
                  <a:lnTo>
                    <a:pt x="92413" y="181786"/>
                  </a:lnTo>
                  <a:lnTo>
                    <a:pt x="90566" y="181786"/>
                  </a:lnTo>
                  <a:lnTo>
                    <a:pt x="93518" y="178834"/>
                  </a:lnTo>
                  <a:close/>
                  <a:moveTo>
                    <a:pt x="97643" y="178834"/>
                  </a:moveTo>
                  <a:lnTo>
                    <a:pt x="94691" y="181786"/>
                  </a:lnTo>
                  <a:lnTo>
                    <a:pt x="92845" y="181786"/>
                  </a:lnTo>
                  <a:lnTo>
                    <a:pt x="95796" y="178834"/>
                  </a:lnTo>
                  <a:close/>
                  <a:moveTo>
                    <a:pt x="99921" y="178834"/>
                  </a:moveTo>
                  <a:lnTo>
                    <a:pt x="96970" y="181786"/>
                  </a:lnTo>
                  <a:lnTo>
                    <a:pt x="95123" y="181786"/>
                  </a:lnTo>
                  <a:lnTo>
                    <a:pt x="98075" y="178834"/>
                  </a:lnTo>
                  <a:close/>
                  <a:moveTo>
                    <a:pt x="100830" y="178834"/>
                  </a:moveTo>
                  <a:lnTo>
                    <a:pt x="100832" y="179615"/>
                  </a:lnTo>
                  <a:lnTo>
                    <a:pt x="100832" y="180202"/>
                  </a:lnTo>
                  <a:lnTo>
                    <a:pt x="99248" y="181786"/>
                  </a:lnTo>
                  <a:lnTo>
                    <a:pt x="97400" y="181786"/>
                  </a:lnTo>
                  <a:lnTo>
                    <a:pt x="100352" y="178834"/>
                  </a:lnTo>
                  <a:close/>
                  <a:moveTo>
                    <a:pt x="100832" y="180634"/>
                  </a:moveTo>
                  <a:lnTo>
                    <a:pt x="100832" y="180700"/>
                  </a:lnTo>
                  <a:lnTo>
                    <a:pt x="100832" y="181786"/>
                  </a:lnTo>
                  <a:lnTo>
                    <a:pt x="99680" y="181786"/>
                  </a:lnTo>
                  <a:lnTo>
                    <a:pt x="100832" y="180634"/>
                  </a:lnTo>
                  <a:close/>
                  <a:moveTo>
                    <a:pt x="151574" y="181005"/>
                  </a:moveTo>
                  <a:lnTo>
                    <a:pt x="151575" y="181786"/>
                  </a:lnTo>
                  <a:lnTo>
                    <a:pt x="101137" y="181786"/>
                  </a:lnTo>
                  <a:lnTo>
                    <a:pt x="101137" y="181005"/>
                  </a:lnTo>
                  <a:close/>
                  <a:moveTo>
                    <a:pt x="156883" y="178834"/>
                  </a:moveTo>
                  <a:lnTo>
                    <a:pt x="153932" y="181786"/>
                  </a:lnTo>
                  <a:lnTo>
                    <a:pt x="152085" y="181786"/>
                  </a:lnTo>
                  <a:lnTo>
                    <a:pt x="155036" y="178834"/>
                  </a:lnTo>
                  <a:close/>
                  <a:moveTo>
                    <a:pt x="159161" y="178834"/>
                  </a:moveTo>
                  <a:lnTo>
                    <a:pt x="156210" y="181786"/>
                  </a:lnTo>
                  <a:lnTo>
                    <a:pt x="154364" y="181786"/>
                  </a:lnTo>
                  <a:lnTo>
                    <a:pt x="157316" y="178834"/>
                  </a:lnTo>
                  <a:close/>
                  <a:moveTo>
                    <a:pt x="161440" y="178834"/>
                  </a:moveTo>
                  <a:lnTo>
                    <a:pt x="158488" y="181786"/>
                  </a:lnTo>
                  <a:lnTo>
                    <a:pt x="156643" y="181786"/>
                  </a:lnTo>
                  <a:lnTo>
                    <a:pt x="159595" y="178834"/>
                  </a:lnTo>
                  <a:close/>
                  <a:moveTo>
                    <a:pt x="163720" y="178834"/>
                  </a:moveTo>
                  <a:lnTo>
                    <a:pt x="160766" y="181786"/>
                  </a:lnTo>
                  <a:lnTo>
                    <a:pt x="158921" y="181786"/>
                  </a:lnTo>
                  <a:lnTo>
                    <a:pt x="161873" y="178834"/>
                  </a:lnTo>
                  <a:close/>
                  <a:moveTo>
                    <a:pt x="165998" y="178834"/>
                  </a:moveTo>
                  <a:lnTo>
                    <a:pt x="163046" y="181786"/>
                  </a:lnTo>
                  <a:lnTo>
                    <a:pt x="161200" y="181786"/>
                  </a:lnTo>
                  <a:lnTo>
                    <a:pt x="164152" y="178834"/>
                  </a:lnTo>
                  <a:close/>
                  <a:moveTo>
                    <a:pt x="168277" y="178834"/>
                  </a:moveTo>
                  <a:lnTo>
                    <a:pt x="165325" y="181786"/>
                  </a:lnTo>
                  <a:lnTo>
                    <a:pt x="163478" y="181786"/>
                  </a:lnTo>
                  <a:lnTo>
                    <a:pt x="166430" y="178834"/>
                  </a:lnTo>
                  <a:close/>
                  <a:moveTo>
                    <a:pt x="170555" y="178834"/>
                  </a:moveTo>
                  <a:lnTo>
                    <a:pt x="167603" y="181786"/>
                  </a:lnTo>
                  <a:lnTo>
                    <a:pt x="165757" y="181786"/>
                  </a:lnTo>
                  <a:lnTo>
                    <a:pt x="168709" y="178834"/>
                  </a:lnTo>
                  <a:close/>
                  <a:moveTo>
                    <a:pt x="172834" y="178834"/>
                  </a:moveTo>
                  <a:lnTo>
                    <a:pt x="169882" y="181786"/>
                  </a:lnTo>
                  <a:lnTo>
                    <a:pt x="168035" y="181786"/>
                  </a:lnTo>
                  <a:lnTo>
                    <a:pt x="170987" y="178834"/>
                  </a:lnTo>
                  <a:close/>
                  <a:moveTo>
                    <a:pt x="175112" y="178834"/>
                  </a:moveTo>
                  <a:lnTo>
                    <a:pt x="172160" y="181786"/>
                  </a:lnTo>
                  <a:lnTo>
                    <a:pt x="170314" y="181786"/>
                  </a:lnTo>
                  <a:lnTo>
                    <a:pt x="173266" y="178834"/>
                  </a:lnTo>
                  <a:close/>
                  <a:moveTo>
                    <a:pt x="177389" y="178834"/>
                  </a:moveTo>
                  <a:lnTo>
                    <a:pt x="174437" y="181786"/>
                  </a:lnTo>
                  <a:lnTo>
                    <a:pt x="172592" y="181786"/>
                  </a:lnTo>
                  <a:lnTo>
                    <a:pt x="175544" y="178834"/>
                  </a:lnTo>
                  <a:close/>
                  <a:moveTo>
                    <a:pt x="179669" y="178834"/>
                  </a:moveTo>
                  <a:lnTo>
                    <a:pt x="176717" y="181786"/>
                  </a:lnTo>
                  <a:lnTo>
                    <a:pt x="174871" y="181786"/>
                  </a:lnTo>
                  <a:lnTo>
                    <a:pt x="177822" y="178834"/>
                  </a:lnTo>
                  <a:close/>
                  <a:moveTo>
                    <a:pt x="181947" y="178834"/>
                  </a:moveTo>
                  <a:lnTo>
                    <a:pt x="178996" y="181786"/>
                  </a:lnTo>
                  <a:lnTo>
                    <a:pt x="177149" y="181786"/>
                  </a:lnTo>
                  <a:lnTo>
                    <a:pt x="180101" y="178834"/>
                  </a:lnTo>
                  <a:close/>
                  <a:moveTo>
                    <a:pt x="184226" y="178834"/>
                  </a:moveTo>
                  <a:lnTo>
                    <a:pt x="181274" y="181786"/>
                  </a:lnTo>
                  <a:lnTo>
                    <a:pt x="179428" y="181786"/>
                  </a:lnTo>
                  <a:lnTo>
                    <a:pt x="182379" y="178834"/>
                  </a:lnTo>
                  <a:close/>
                  <a:moveTo>
                    <a:pt x="186504" y="178834"/>
                  </a:moveTo>
                  <a:lnTo>
                    <a:pt x="183552" y="181786"/>
                  </a:lnTo>
                  <a:lnTo>
                    <a:pt x="181706" y="181786"/>
                  </a:lnTo>
                  <a:lnTo>
                    <a:pt x="184658" y="178834"/>
                  </a:lnTo>
                  <a:close/>
                  <a:moveTo>
                    <a:pt x="188783" y="178834"/>
                  </a:moveTo>
                  <a:lnTo>
                    <a:pt x="185831" y="181786"/>
                  </a:lnTo>
                  <a:lnTo>
                    <a:pt x="183984" y="181786"/>
                  </a:lnTo>
                  <a:lnTo>
                    <a:pt x="186936" y="178834"/>
                  </a:lnTo>
                  <a:close/>
                  <a:moveTo>
                    <a:pt x="191061" y="178834"/>
                  </a:moveTo>
                  <a:lnTo>
                    <a:pt x="188109" y="181786"/>
                  </a:lnTo>
                  <a:lnTo>
                    <a:pt x="186263" y="181786"/>
                  </a:lnTo>
                  <a:lnTo>
                    <a:pt x="189215" y="178834"/>
                  </a:lnTo>
                  <a:close/>
                  <a:moveTo>
                    <a:pt x="193340" y="178834"/>
                  </a:moveTo>
                  <a:lnTo>
                    <a:pt x="190388" y="181786"/>
                  </a:lnTo>
                  <a:lnTo>
                    <a:pt x="188541" y="181786"/>
                  </a:lnTo>
                  <a:lnTo>
                    <a:pt x="191493" y="178834"/>
                  </a:lnTo>
                  <a:close/>
                  <a:moveTo>
                    <a:pt x="195618" y="178834"/>
                  </a:moveTo>
                  <a:lnTo>
                    <a:pt x="192666" y="181786"/>
                  </a:lnTo>
                  <a:lnTo>
                    <a:pt x="190820" y="181786"/>
                  </a:lnTo>
                  <a:lnTo>
                    <a:pt x="193772" y="178834"/>
                  </a:lnTo>
                  <a:close/>
                  <a:moveTo>
                    <a:pt x="197897" y="178834"/>
                  </a:moveTo>
                  <a:lnTo>
                    <a:pt x="194945" y="181786"/>
                  </a:lnTo>
                  <a:lnTo>
                    <a:pt x="193100" y="181786"/>
                  </a:lnTo>
                  <a:lnTo>
                    <a:pt x="196050" y="178834"/>
                  </a:lnTo>
                  <a:close/>
                  <a:moveTo>
                    <a:pt x="200175" y="178834"/>
                  </a:moveTo>
                  <a:lnTo>
                    <a:pt x="197223" y="181786"/>
                  </a:lnTo>
                  <a:lnTo>
                    <a:pt x="195377" y="181786"/>
                  </a:lnTo>
                  <a:lnTo>
                    <a:pt x="198329" y="178834"/>
                  </a:lnTo>
                  <a:close/>
                  <a:moveTo>
                    <a:pt x="201395" y="178834"/>
                  </a:moveTo>
                  <a:lnTo>
                    <a:pt x="201395" y="179893"/>
                  </a:lnTo>
                  <a:lnTo>
                    <a:pt x="199503" y="181786"/>
                  </a:lnTo>
                  <a:lnTo>
                    <a:pt x="197657" y="181786"/>
                  </a:lnTo>
                  <a:lnTo>
                    <a:pt x="200608" y="178834"/>
                  </a:lnTo>
                  <a:close/>
                  <a:moveTo>
                    <a:pt x="201395" y="180326"/>
                  </a:moveTo>
                  <a:lnTo>
                    <a:pt x="201395" y="181786"/>
                  </a:lnTo>
                  <a:lnTo>
                    <a:pt x="199935" y="181786"/>
                  </a:lnTo>
                  <a:lnTo>
                    <a:pt x="201395" y="180326"/>
                  </a:lnTo>
                  <a:close/>
                  <a:moveTo>
                    <a:pt x="219254" y="178902"/>
                  </a:moveTo>
                  <a:lnTo>
                    <a:pt x="219254" y="181786"/>
                  </a:lnTo>
                  <a:lnTo>
                    <a:pt x="201700" y="181786"/>
                  </a:lnTo>
                  <a:lnTo>
                    <a:pt x="201700" y="178902"/>
                  </a:lnTo>
                  <a:close/>
                  <a:moveTo>
                    <a:pt x="222963" y="178834"/>
                  </a:moveTo>
                  <a:lnTo>
                    <a:pt x="220011" y="181786"/>
                  </a:lnTo>
                  <a:lnTo>
                    <a:pt x="219559" y="181786"/>
                  </a:lnTo>
                  <a:lnTo>
                    <a:pt x="219559" y="180391"/>
                  </a:lnTo>
                  <a:lnTo>
                    <a:pt x="221116" y="178834"/>
                  </a:lnTo>
                  <a:close/>
                  <a:moveTo>
                    <a:pt x="225241" y="178834"/>
                  </a:moveTo>
                  <a:lnTo>
                    <a:pt x="222289" y="181786"/>
                  </a:lnTo>
                  <a:lnTo>
                    <a:pt x="220443" y="181786"/>
                  </a:lnTo>
                  <a:lnTo>
                    <a:pt x="223395" y="178834"/>
                  </a:lnTo>
                  <a:close/>
                  <a:moveTo>
                    <a:pt x="227519" y="178834"/>
                  </a:moveTo>
                  <a:lnTo>
                    <a:pt x="224568" y="181786"/>
                  </a:lnTo>
                  <a:lnTo>
                    <a:pt x="222721" y="181786"/>
                  </a:lnTo>
                  <a:lnTo>
                    <a:pt x="225673" y="178834"/>
                  </a:lnTo>
                  <a:close/>
                  <a:moveTo>
                    <a:pt x="229798" y="178834"/>
                  </a:moveTo>
                  <a:lnTo>
                    <a:pt x="226847" y="181786"/>
                  </a:lnTo>
                  <a:lnTo>
                    <a:pt x="225000" y="181786"/>
                  </a:lnTo>
                  <a:lnTo>
                    <a:pt x="227951" y="178834"/>
                  </a:lnTo>
                  <a:close/>
                  <a:moveTo>
                    <a:pt x="232076" y="178834"/>
                  </a:moveTo>
                  <a:lnTo>
                    <a:pt x="229125" y="181786"/>
                  </a:lnTo>
                  <a:lnTo>
                    <a:pt x="227279" y="181786"/>
                  </a:lnTo>
                  <a:lnTo>
                    <a:pt x="230231" y="178834"/>
                  </a:lnTo>
                  <a:close/>
                  <a:moveTo>
                    <a:pt x="234355" y="178834"/>
                  </a:moveTo>
                  <a:lnTo>
                    <a:pt x="231403" y="181786"/>
                  </a:lnTo>
                  <a:lnTo>
                    <a:pt x="229558" y="181786"/>
                  </a:lnTo>
                  <a:lnTo>
                    <a:pt x="232508" y="178834"/>
                  </a:lnTo>
                  <a:close/>
                  <a:moveTo>
                    <a:pt x="236633" y="178834"/>
                  </a:moveTo>
                  <a:lnTo>
                    <a:pt x="233680" y="181786"/>
                  </a:lnTo>
                  <a:lnTo>
                    <a:pt x="231835" y="181786"/>
                  </a:lnTo>
                  <a:lnTo>
                    <a:pt x="234787" y="178834"/>
                  </a:lnTo>
                  <a:close/>
                  <a:moveTo>
                    <a:pt x="240552" y="175346"/>
                  </a:moveTo>
                  <a:lnTo>
                    <a:pt x="240555" y="177192"/>
                  </a:lnTo>
                  <a:lnTo>
                    <a:pt x="237408" y="180337"/>
                  </a:lnTo>
                  <a:lnTo>
                    <a:pt x="235959" y="181786"/>
                  </a:lnTo>
                  <a:lnTo>
                    <a:pt x="234112" y="181786"/>
                  </a:lnTo>
                  <a:lnTo>
                    <a:pt x="237064" y="178834"/>
                  </a:lnTo>
                  <a:lnTo>
                    <a:pt x="237668" y="178834"/>
                  </a:lnTo>
                  <a:lnTo>
                    <a:pt x="237668" y="178230"/>
                  </a:lnTo>
                  <a:lnTo>
                    <a:pt x="240552" y="175346"/>
                  </a:lnTo>
                  <a:close/>
                  <a:moveTo>
                    <a:pt x="240555" y="177624"/>
                  </a:moveTo>
                  <a:lnTo>
                    <a:pt x="240555" y="179471"/>
                  </a:lnTo>
                  <a:lnTo>
                    <a:pt x="238240" y="181786"/>
                  </a:lnTo>
                  <a:lnTo>
                    <a:pt x="236393" y="181786"/>
                  </a:lnTo>
                  <a:lnTo>
                    <a:pt x="237626" y="180553"/>
                  </a:lnTo>
                  <a:lnTo>
                    <a:pt x="240555" y="177624"/>
                  </a:lnTo>
                  <a:close/>
                  <a:moveTo>
                    <a:pt x="240555" y="179902"/>
                  </a:moveTo>
                  <a:lnTo>
                    <a:pt x="240555" y="181786"/>
                  </a:lnTo>
                  <a:lnTo>
                    <a:pt x="238672" y="181786"/>
                  </a:lnTo>
                  <a:lnTo>
                    <a:pt x="240555" y="179902"/>
                  </a:lnTo>
                  <a:close/>
                  <a:moveTo>
                    <a:pt x="121872" y="1"/>
                  </a:moveTo>
                  <a:lnTo>
                    <a:pt x="121872" y="28905"/>
                  </a:lnTo>
                  <a:lnTo>
                    <a:pt x="20040" y="28905"/>
                  </a:lnTo>
                  <a:lnTo>
                    <a:pt x="20040" y="88309"/>
                  </a:lnTo>
                  <a:lnTo>
                    <a:pt x="1" y="88309"/>
                  </a:lnTo>
                  <a:lnTo>
                    <a:pt x="1" y="134363"/>
                  </a:lnTo>
                  <a:lnTo>
                    <a:pt x="11554" y="134363"/>
                  </a:lnTo>
                  <a:lnTo>
                    <a:pt x="11554" y="182091"/>
                  </a:lnTo>
                  <a:lnTo>
                    <a:pt x="240858" y="182091"/>
                  </a:lnTo>
                  <a:lnTo>
                    <a:pt x="240858" y="88309"/>
                  </a:lnTo>
                  <a:lnTo>
                    <a:pt x="227330" y="88309"/>
                  </a:lnTo>
                  <a:lnTo>
                    <a:pt x="2273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4"/>
            <p:cNvSpPr/>
            <p:nvPr/>
          </p:nvSpPr>
          <p:spPr>
            <a:xfrm>
              <a:off x="6899975" y="2792150"/>
              <a:ext cx="263475" cy="7675"/>
            </a:xfrm>
            <a:custGeom>
              <a:avLst/>
              <a:gdLst/>
              <a:ahLst/>
              <a:cxnLst/>
              <a:rect l="l" t="t" r="r" b="b"/>
              <a:pathLst>
                <a:path w="10539" h="307" extrusionOk="0">
                  <a:moveTo>
                    <a:pt x="0" y="0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4"/>
            <p:cNvSpPr/>
            <p:nvPr/>
          </p:nvSpPr>
          <p:spPr>
            <a:xfrm>
              <a:off x="6561750" y="581075"/>
              <a:ext cx="601700" cy="7700"/>
            </a:xfrm>
            <a:custGeom>
              <a:avLst/>
              <a:gdLst/>
              <a:ahLst/>
              <a:cxnLst/>
              <a:rect l="l" t="t" r="r" b="b"/>
              <a:pathLst>
                <a:path w="24068" h="308" extrusionOk="0">
                  <a:moveTo>
                    <a:pt x="1" y="1"/>
                  </a:moveTo>
                  <a:lnTo>
                    <a:pt x="1" y="307"/>
                  </a:lnTo>
                  <a:lnTo>
                    <a:pt x="24067" y="307"/>
                  </a:lnTo>
                  <a:lnTo>
                    <a:pt x="2406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4"/>
            <p:cNvSpPr/>
            <p:nvPr/>
          </p:nvSpPr>
          <p:spPr>
            <a:xfrm>
              <a:off x="6899925" y="51257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1" y="1"/>
                  </a:moveTo>
                  <a:lnTo>
                    <a:pt x="1" y="306"/>
                  </a:lnTo>
                  <a:lnTo>
                    <a:pt x="10539" y="306"/>
                  </a:lnTo>
                  <a:lnTo>
                    <a:pt x="105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4"/>
            <p:cNvSpPr/>
            <p:nvPr/>
          </p:nvSpPr>
          <p:spPr>
            <a:xfrm>
              <a:off x="7004875" y="2796000"/>
              <a:ext cx="53650" cy="53725"/>
            </a:xfrm>
            <a:custGeom>
              <a:avLst/>
              <a:gdLst/>
              <a:ahLst/>
              <a:cxnLst/>
              <a:rect l="l" t="t" r="r" b="b"/>
              <a:pathLst>
                <a:path w="2146" h="2149" extrusionOk="0">
                  <a:moveTo>
                    <a:pt x="1074" y="0"/>
                  </a:moveTo>
                  <a:lnTo>
                    <a:pt x="1" y="2149"/>
                  </a:lnTo>
                  <a:lnTo>
                    <a:pt x="2145" y="214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4"/>
            <p:cNvSpPr/>
            <p:nvPr/>
          </p:nvSpPr>
          <p:spPr>
            <a:xfrm>
              <a:off x="7004875" y="274225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4"/>
            <p:cNvSpPr/>
            <p:nvPr/>
          </p:nvSpPr>
          <p:spPr>
            <a:xfrm>
              <a:off x="7004875" y="584900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074" y="0"/>
                  </a:moveTo>
                  <a:lnTo>
                    <a:pt x="1" y="2150"/>
                  </a:lnTo>
                  <a:lnTo>
                    <a:pt x="2145" y="2150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4"/>
            <p:cNvSpPr/>
            <p:nvPr/>
          </p:nvSpPr>
          <p:spPr>
            <a:xfrm>
              <a:off x="7004875" y="5075775"/>
              <a:ext cx="53650" cy="53775"/>
            </a:xfrm>
            <a:custGeom>
              <a:avLst/>
              <a:gdLst/>
              <a:ahLst/>
              <a:cxnLst/>
              <a:rect l="l" t="t" r="r" b="b"/>
              <a:pathLst>
                <a:path w="2146" h="2151" extrusionOk="0">
                  <a:moveTo>
                    <a:pt x="1" y="0"/>
                  </a:moveTo>
                  <a:lnTo>
                    <a:pt x="1074" y="2150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4"/>
            <p:cNvSpPr/>
            <p:nvPr/>
          </p:nvSpPr>
          <p:spPr>
            <a:xfrm>
              <a:off x="6762900" y="5317800"/>
              <a:ext cx="53750" cy="53625"/>
            </a:xfrm>
            <a:custGeom>
              <a:avLst/>
              <a:gdLst/>
              <a:ahLst/>
              <a:cxnLst/>
              <a:rect l="l" t="t" r="r" b="b"/>
              <a:pathLst>
                <a:path w="2150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34"/>
            <p:cNvSpPr/>
            <p:nvPr/>
          </p:nvSpPr>
          <p:spPr>
            <a:xfrm>
              <a:off x="26025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0" y="1"/>
                  </a:moveTo>
                  <a:lnTo>
                    <a:pt x="0" y="2145"/>
                  </a:lnTo>
                  <a:lnTo>
                    <a:pt x="2150" y="10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34"/>
            <p:cNvSpPr/>
            <p:nvPr/>
          </p:nvSpPr>
          <p:spPr>
            <a:xfrm>
              <a:off x="2655875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34"/>
            <p:cNvSpPr/>
            <p:nvPr/>
          </p:nvSpPr>
          <p:spPr>
            <a:xfrm>
              <a:off x="1091650" y="5317800"/>
              <a:ext cx="53775" cy="53625"/>
            </a:xfrm>
            <a:custGeom>
              <a:avLst/>
              <a:gdLst/>
              <a:ahLst/>
              <a:cxnLst/>
              <a:rect l="l" t="t" r="r" b="b"/>
              <a:pathLst>
                <a:path w="2151" h="2145" extrusionOk="0">
                  <a:moveTo>
                    <a:pt x="2150" y="1"/>
                  </a:moveTo>
                  <a:lnTo>
                    <a:pt x="0" y="1072"/>
                  </a:lnTo>
                  <a:lnTo>
                    <a:pt x="2150" y="2145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34"/>
            <p:cNvSpPr/>
            <p:nvPr/>
          </p:nvSpPr>
          <p:spPr>
            <a:xfrm>
              <a:off x="7027900" y="620925"/>
              <a:ext cx="7650" cy="2138875"/>
            </a:xfrm>
            <a:custGeom>
              <a:avLst/>
              <a:gdLst/>
              <a:ahLst/>
              <a:cxnLst/>
              <a:rect l="l" t="t" r="r" b="b"/>
              <a:pathLst>
                <a:path w="306" h="85555" extrusionOk="0">
                  <a:moveTo>
                    <a:pt x="0" y="1"/>
                  </a:moveTo>
                  <a:lnTo>
                    <a:pt x="0" y="85555"/>
                  </a:lnTo>
                  <a:lnTo>
                    <a:pt x="305" y="8555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34"/>
            <p:cNvSpPr/>
            <p:nvPr/>
          </p:nvSpPr>
          <p:spPr>
            <a:xfrm>
              <a:off x="7027900" y="2830025"/>
              <a:ext cx="7650" cy="2269475"/>
            </a:xfrm>
            <a:custGeom>
              <a:avLst/>
              <a:gdLst/>
              <a:ahLst/>
              <a:cxnLst/>
              <a:rect l="l" t="t" r="r" b="b"/>
              <a:pathLst>
                <a:path w="306" h="90779" extrusionOk="0">
                  <a:moveTo>
                    <a:pt x="0" y="0"/>
                  </a:moveTo>
                  <a:lnTo>
                    <a:pt x="0" y="90779"/>
                  </a:lnTo>
                  <a:lnTo>
                    <a:pt x="305" y="9077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34"/>
            <p:cNvSpPr/>
            <p:nvPr/>
          </p:nvSpPr>
          <p:spPr>
            <a:xfrm>
              <a:off x="6474625" y="23812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0" y="0"/>
                  </a:moveTo>
                  <a:lnTo>
                    <a:pt x="0" y="10538"/>
                  </a:lnTo>
                  <a:lnTo>
                    <a:pt x="305" y="10538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34"/>
            <p:cNvSpPr/>
            <p:nvPr/>
          </p:nvSpPr>
          <p:spPr>
            <a:xfrm>
              <a:off x="3845775" y="23812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0"/>
                  </a:moveTo>
                  <a:lnTo>
                    <a:pt x="1" y="10538"/>
                  </a:lnTo>
                  <a:lnTo>
                    <a:pt x="307" y="10538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34"/>
            <p:cNvSpPr/>
            <p:nvPr/>
          </p:nvSpPr>
          <p:spPr>
            <a:xfrm>
              <a:off x="1299875" y="238125"/>
              <a:ext cx="7650" cy="986050"/>
            </a:xfrm>
            <a:custGeom>
              <a:avLst/>
              <a:gdLst/>
              <a:ahLst/>
              <a:cxnLst/>
              <a:rect l="l" t="t" r="r" b="b"/>
              <a:pathLst>
                <a:path w="306" h="39442" extrusionOk="0">
                  <a:moveTo>
                    <a:pt x="0" y="0"/>
                  </a:moveTo>
                  <a:lnTo>
                    <a:pt x="0" y="39441"/>
                  </a:lnTo>
                  <a:lnTo>
                    <a:pt x="305" y="39441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34"/>
            <p:cNvSpPr/>
            <p:nvPr/>
          </p:nvSpPr>
          <p:spPr>
            <a:xfrm>
              <a:off x="6424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34"/>
            <p:cNvSpPr/>
            <p:nvPr/>
          </p:nvSpPr>
          <p:spPr>
            <a:xfrm>
              <a:off x="384962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34"/>
            <p:cNvSpPr/>
            <p:nvPr/>
          </p:nvSpPr>
          <p:spPr>
            <a:xfrm>
              <a:off x="13036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2151" y="1"/>
                  </a:moveTo>
                  <a:lnTo>
                    <a:pt x="1" y="1074"/>
                  </a:lnTo>
                  <a:lnTo>
                    <a:pt x="2151" y="2145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34"/>
            <p:cNvSpPr/>
            <p:nvPr/>
          </p:nvSpPr>
          <p:spPr>
            <a:xfrm>
              <a:off x="3795875" y="343025"/>
              <a:ext cx="53775" cy="53650"/>
            </a:xfrm>
            <a:custGeom>
              <a:avLst/>
              <a:gdLst/>
              <a:ahLst/>
              <a:cxnLst/>
              <a:rect l="l" t="t" r="r" b="b"/>
              <a:pathLst>
                <a:path w="2151" h="2146" extrusionOk="0">
                  <a:moveTo>
                    <a:pt x="1" y="1"/>
                  </a:moveTo>
                  <a:lnTo>
                    <a:pt x="1" y="2145"/>
                  </a:lnTo>
                  <a:lnTo>
                    <a:pt x="2151" y="1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34"/>
            <p:cNvSpPr/>
            <p:nvPr/>
          </p:nvSpPr>
          <p:spPr>
            <a:xfrm>
              <a:off x="1339650" y="366000"/>
              <a:ext cx="2469850" cy="7700"/>
            </a:xfrm>
            <a:custGeom>
              <a:avLst/>
              <a:gdLst/>
              <a:ahLst/>
              <a:cxnLst/>
              <a:rect l="l" t="t" r="r" b="b"/>
              <a:pathLst>
                <a:path w="9879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98793" y="307"/>
                  </a:lnTo>
                  <a:lnTo>
                    <a:pt x="987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4"/>
            <p:cNvSpPr/>
            <p:nvPr/>
          </p:nvSpPr>
          <p:spPr>
            <a:xfrm>
              <a:off x="3889475" y="366000"/>
              <a:ext cx="2549100" cy="7700"/>
            </a:xfrm>
            <a:custGeom>
              <a:avLst/>
              <a:gdLst/>
              <a:ahLst/>
              <a:cxnLst/>
              <a:rect l="l" t="t" r="r" b="b"/>
              <a:pathLst>
                <a:path w="101964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1964" y="307"/>
                  </a:lnTo>
                  <a:lnTo>
                    <a:pt x="10196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4"/>
            <p:cNvSpPr/>
            <p:nvPr/>
          </p:nvSpPr>
          <p:spPr>
            <a:xfrm>
              <a:off x="456050" y="2788800"/>
              <a:ext cx="263475" cy="7650"/>
            </a:xfrm>
            <a:custGeom>
              <a:avLst/>
              <a:gdLst/>
              <a:ahLst/>
              <a:cxnLst/>
              <a:rect l="l" t="t" r="r" b="b"/>
              <a:pathLst>
                <a:path w="10539" h="306" extrusionOk="0">
                  <a:moveTo>
                    <a:pt x="0" y="0"/>
                  </a:moveTo>
                  <a:lnTo>
                    <a:pt x="0" y="305"/>
                  </a:lnTo>
                  <a:lnTo>
                    <a:pt x="10538" y="305"/>
                  </a:lnTo>
                  <a:lnTo>
                    <a:pt x="1053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4"/>
            <p:cNvSpPr/>
            <p:nvPr/>
          </p:nvSpPr>
          <p:spPr>
            <a:xfrm>
              <a:off x="456050" y="1303700"/>
              <a:ext cx="764325" cy="7650"/>
            </a:xfrm>
            <a:custGeom>
              <a:avLst/>
              <a:gdLst/>
              <a:ahLst/>
              <a:cxnLst/>
              <a:rect l="l" t="t" r="r" b="b"/>
              <a:pathLst>
                <a:path w="30573" h="306" extrusionOk="0">
                  <a:moveTo>
                    <a:pt x="0" y="0"/>
                  </a:moveTo>
                  <a:lnTo>
                    <a:pt x="0" y="305"/>
                  </a:lnTo>
                  <a:lnTo>
                    <a:pt x="30573" y="305"/>
                  </a:lnTo>
                  <a:lnTo>
                    <a:pt x="3057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4"/>
            <p:cNvSpPr/>
            <p:nvPr/>
          </p:nvSpPr>
          <p:spPr>
            <a:xfrm>
              <a:off x="456050" y="3932500"/>
              <a:ext cx="263475" cy="7700"/>
            </a:xfrm>
            <a:custGeom>
              <a:avLst/>
              <a:gdLst/>
              <a:ahLst/>
              <a:cxnLst/>
              <a:rect l="l" t="t" r="r" b="b"/>
              <a:pathLst>
                <a:path w="10539" h="308" extrusionOk="0">
                  <a:moveTo>
                    <a:pt x="0" y="1"/>
                  </a:moveTo>
                  <a:lnTo>
                    <a:pt x="0" y="307"/>
                  </a:lnTo>
                  <a:lnTo>
                    <a:pt x="10538" y="307"/>
                  </a:lnTo>
                  <a:lnTo>
                    <a:pt x="1053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4"/>
            <p:cNvSpPr/>
            <p:nvPr/>
          </p:nvSpPr>
          <p:spPr>
            <a:xfrm>
              <a:off x="456050" y="5125700"/>
              <a:ext cx="552300" cy="7650"/>
            </a:xfrm>
            <a:custGeom>
              <a:avLst/>
              <a:gdLst/>
              <a:ahLst/>
              <a:cxnLst/>
              <a:rect l="l" t="t" r="r" b="b"/>
              <a:pathLst>
                <a:path w="22092" h="306" extrusionOk="0">
                  <a:moveTo>
                    <a:pt x="0" y="1"/>
                  </a:moveTo>
                  <a:lnTo>
                    <a:pt x="0" y="306"/>
                  </a:lnTo>
                  <a:lnTo>
                    <a:pt x="22091" y="306"/>
                  </a:lnTo>
                  <a:lnTo>
                    <a:pt x="2209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4"/>
            <p:cNvSpPr/>
            <p:nvPr/>
          </p:nvSpPr>
          <p:spPr>
            <a:xfrm>
              <a:off x="561000" y="38825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4"/>
            <p:cNvSpPr/>
            <p:nvPr/>
          </p:nvSpPr>
          <p:spPr>
            <a:xfrm>
              <a:off x="561000" y="50757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4"/>
            <p:cNvSpPr/>
            <p:nvPr/>
          </p:nvSpPr>
          <p:spPr>
            <a:xfrm>
              <a:off x="561000" y="39359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0"/>
                  </a:moveTo>
                  <a:lnTo>
                    <a:pt x="0" y="2150"/>
                  </a:lnTo>
                  <a:lnTo>
                    <a:pt x="2143" y="215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4"/>
            <p:cNvSpPr/>
            <p:nvPr/>
          </p:nvSpPr>
          <p:spPr>
            <a:xfrm>
              <a:off x="561000" y="27926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4"/>
            <p:cNvSpPr/>
            <p:nvPr/>
          </p:nvSpPr>
          <p:spPr>
            <a:xfrm>
              <a:off x="561000" y="1307500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1072" y="1"/>
                  </a:moveTo>
                  <a:lnTo>
                    <a:pt x="0" y="2151"/>
                  </a:lnTo>
                  <a:lnTo>
                    <a:pt x="2143" y="2151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4"/>
            <p:cNvSpPr/>
            <p:nvPr/>
          </p:nvSpPr>
          <p:spPr>
            <a:xfrm>
              <a:off x="561000" y="2739075"/>
              <a:ext cx="53600" cy="53775"/>
            </a:xfrm>
            <a:custGeom>
              <a:avLst/>
              <a:gdLst/>
              <a:ahLst/>
              <a:cxnLst/>
              <a:rect l="l" t="t" r="r" b="b"/>
              <a:pathLst>
                <a:path w="2144" h="2151" extrusionOk="0">
                  <a:moveTo>
                    <a:pt x="0" y="0"/>
                  </a:moveTo>
                  <a:lnTo>
                    <a:pt x="1072" y="215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4"/>
            <p:cNvSpPr/>
            <p:nvPr/>
          </p:nvSpPr>
          <p:spPr>
            <a:xfrm>
              <a:off x="583975" y="1334350"/>
              <a:ext cx="7650" cy="1420300"/>
            </a:xfrm>
            <a:custGeom>
              <a:avLst/>
              <a:gdLst/>
              <a:ahLst/>
              <a:cxnLst/>
              <a:rect l="l" t="t" r="r" b="b"/>
              <a:pathLst>
                <a:path w="306" h="56812" extrusionOk="0">
                  <a:moveTo>
                    <a:pt x="0" y="1"/>
                  </a:moveTo>
                  <a:lnTo>
                    <a:pt x="0" y="56812"/>
                  </a:lnTo>
                  <a:lnTo>
                    <a:pt x="305" y="568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34"/>
            <p:cNvSpPr/>
            <p:nvPr/>
          </p:nvSpPr>
          <p:spPr>
            <a:xfrm>
              <a:off x="583925" y="2826450"/>
              <a:ext cx="7700" cy="1074100"/>
            </a:xfrm>
            <a:custGeom>
              <a:avLst/>
              <a:gdLst/>
              <a:ahLst/>
              <a:cxnLst/>
              <a:rect l="l" t="t" r="r" b="b"/>
              <a:pathLst>
                <a:path w="308" h="42964" extrusionOk="0">
                  <a:moveTo>
                    <a:pt x="1" y="0"/>
                  </a:moveTo>
                  <a:lnTo>
                    <a:pt x="1" y="42964"/>
                  </a:lnTo>
                  <a:lnTo>
                    <a:pt x="307" y="4296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34"/>
            <p:cNvSpPr/>
            <p:nvPr/>
          </p:nvSpPr>
          <p:spPr>
            <a:xfrm>
              <a:off x="583925" y="3975925"/>
              <a:ext cx="7700" cy="1112925"/>
            </a:xfrm>
            <a:custGeom>
              <a:avLst/>
              <a:gdLst/>
              <a:ahLst/>
              <a:cxnLst/>
              <a:rect l="l" t="t" r="r" b="b"/>
              <a:pathLst>
                <a:path w="308" h="44517" extrusionOk="0">
                  <a:moveTo>
                    <a:pt x="1" y="0"/>
                  </a:moveTo>
                  <a:lnTo>
                    <a:pt x="1" y="44516"/>
                  </a:lnTo>
                  <a:lnTo>
                    <a:pt x="307" y="44516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4"/>
            <p:cNvSpPr/>
            <p:nvPr/>
          </p:nvSpPr>
          <p:spPr>
            <a:xfrm>
              <a:off x="108780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4"/>
            <p:cNvSpPr/>
            <p:nvPr/>
          </p:nvSpPr>
          <p:spPr>
            <a:xfrm>
              <a:off x="2652450" y="5212875"/>
              <a:ext cx="7675" cy="263475"/>
            </a:xfrm>
            <a:custGeom>
              <a:avLst/>
              <a:gdLst/>
              <a:ahLst/>
              <a:cxnLst/>
              <a:rect l="l" t="t" r="r" b="b"/>
              <a:pathLst>
                <a:path w="307" h="10539" extrusionOk="0">
                  <a:moveTo>
                    <a:pt x="0" y="1"/>
                  </a:moveTo>
                  <a:lnTo>
                    <a:pt x="0" y="10539"/>
                  </a:lnTo>
                  <a:lnTo>
                    <a:pt x="307" y="10539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4"/>
            <p:cNvSpPr/>
            <p:nvPr/>
          </p:nvSpPr>
          <p:spPr>
            <a:xfrm>
              <a:off x="6812825" y="5212875"/>
              <a:ext cx="7650" cy="263475"/>
            </a:xfrm>
            <a:custGeom>
              <a:avLst/>
              <a:gdLst/>
              <a:ahLst/>
              <a:cxnLst/>
              <a:rect l="l" t="t" r="r" b="b"/>
              <a:pathLst>
                <a:path w="306" h="10539" extrusionOk="0">
                  <a:moveTo>
                    <a:pt x="1" y="1"/>
                  </a:moveTo>
                  <a:lnTo>
                    <a:pt x="1" y="10539"/>
                  </a:lnTo>
                  <a:lnTo>
                    <a:pt x="305" y="10539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4"/>
            <p:cNvSpPr/>
            <p:nvPr/>
          </p:nvSpPr>
          <p:spPr>
            <a:xfrm>
              <a:off x="1131525" y="5340775"/>
              <a:ext cx="1497900" cy="7650"/>
            </a:xfrm>
            <a:custGeom>
              <a:avLst/>
              <a:gdLst/>
              <a:ahLst/>
              <a:cxnLst/>
              <a:rect l="l" t="t" r="r" b="b"/>
              <a:pathLst>
                <a:path w="59916" h="306" extrusionOk="0">
                  <a:moveTo>
                    <a:pt x="1" y="1"/>
                  </a:moveTo>
                  <a:lnTo>
                    <a:pt x="1" y="305"/>
                  </a:lnTo>
                  <a:lnTo>
                    <a:pt x="59915" y="305"/>
                  </a:lnTo>
                  <a:lnTo>
                    <a:pt x="5991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4"/>
            <p:cNvSpPr/>
            <p:nvPr/>
          </p:nvSpPr>
          <p:spPr>
            <a:xfrm>
              <a:off x="2690950" y="5340775"/>
              <a:ext cx="4085825" cy="7650"/>
            </a:xfrm>
            <a:custGeom>
              <a:avLst/>
              <a:gdLst/>
              <a:ahLst/>
              <a:cxnLst/>
              <a:rect l="l" t="t" r="r" b="b"/>
              <a:pathLst>
                <a:path w="163433" h="306" extrusionOk="0">
                  <a:moveTo>
                    <a:pt x="0" y="1"/>
                  </a:moveTo>
                  <a:lnTo>
                    <a:pt x="0" y="305"/>
                  </a:lnTo>
                  <a:lnTo>
                    <a:pt x="163433" y="305"/>
                  </a:lnTo>
                  <a:lnTo>
                    <a:pt x="1634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4" name="Google Shape;9314;p34"/>
          <p:cNvGrpSpPr/>
          <p:nvPr/>
        </p:nvGrpSpPr>
        <p:grpSpPr>
          <a:xfrm>
            <a:off x="5920480" y="1723172"/>
            <a:ext cx="2008857" cy="1697153"/>
            <a:chOff x="709525" y="238100"/>
            <a:chExt cx="6200175" cy="5238125"/>
          </a:xfrm>
        </p:grpSpPr>
        <p:sp>
          <p:nvSpPr>
            <p:cNvPr id="9315" name="Google Shape;9315;p34"/>
            <p:cNvSpPr/>
            <p:nvPr/>
          </p:nvSpPr>
          <p:spPr>
            <a:xfrm>
              <a:off x="3571000" y="1364200"/>
              <a:ext cx="6700" cy="990000"/>
            </a:xfrm>
            <a:custGeom>
              <a:avLst/>
              <a:gdLst/>
              <a:ahLst/>
              <a:cxnLst/>
              <a:rect l="l" t="t" r="r" b="b"/>
              <a:pathLst>
                <a:path w="268" h="39600" extrusionOk="0">
                  <a:moveTo>
                    <a:pt x="133" y="1"/>
                  </a:moveTo>
                  <a:cubicBezTo>
                    <a:pt x="62" y="1"/>
                    <a:pt x="3" y="57"/>
                    <a:pt x="0" y="130"/>
                  </a:cubicBezTo>
                  <a:lnTo>
                    <a:pt x="0" y="39466"/>
                  </a:lnTo>
                  <a:cubicBezTo>
                    <a:pt x="0" y="39540"/>
                    <a:pt x="60" y="39599"/>
                    <a:pt x="133" y="39599"/>
                  </a:cubicBezTo>
                  <a:cubicBezTo>
                    <a:pt x="207" y="39599"/>
                    <a:pt x="267" y="39539"/>
                    <a:pt x="267" y="39466"/>
                  </a:cubicBezTo>
                  <a:lnTo>
                    <a:pt x="267" y="130"/>
                  </a:lnTo>
                  <a:cubicBezTo>
                    <a:pt x="265" y="57"/>
                    <a:pt x="206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4"/>
            <p:cNvSpPr/>
            <p:nvPr/>
          </p:nvSpPr>
          <p:spPr>
            <a:xfrm>
              <a:off x="2929575" y="2562200"/>
              <a:ext cx="1711600" cy="142475"/>
            </a:xfrm>
            <a:custGeom>
              <a:avLst/>
              <a:gdLst/>
              <a:ahLst/>
              <a:cxnLst/>
              <a:rect l="l" t="t" r="r" b="b"/>
              <a:pathLst>
                <a:path w="68464" h="5699" extrusionOk="0">
                  <a:moveTo>
                    <a:pt x="68327" y="1"/>
                  </a:moveTo>
                  <a:cubicBezTo>
                    <a:pt x="68320" y="1"/>
                    <a:pt x="68313" y="1"/>
                    <a:pt x="68306" y="2"/>
                  </a:cubicBezTo>
                  <a:lnTo>
                    <a:pt x="25805" y="5433"/>
                  </a:lnTo>
                  <a:lnTo>
                    <a:pt x="155" y="2932"/>
                  </a:lnTo>
                  <a:cubicBezTo>
                    <a:pt x="153" y="2932"/>
                    <a:pt x="151" y="2932"/>
                    <a:pt x="149" y="2932"/>
                  </a:cubicBezTo>
                  <a:cubicBezTo>
                    <a:pt x="78" y="2932"/>
                    <a:pt x="15" y="2981"/>
                    <a:pt x="7" y="3052"/>
                  </a:cubicBezTo>
                  <a:cubicBezTo>
                    <a:pt x="1" y="3126"/>
                    <a:pt x="54" y="3191"/>
                    <a:pt x="127" y="3199"/>
                  </a:cubicBezTo>
                  <a:lnTo>
                    <a:pt x="25807" y="5699"/>
                  </a:lnTo>
                  <a:lnTo>
                    <a:pt x="68339" y="268"/>
                  </a:lnTo>
                  <a:cubicBezTo>
                    <a:pt x="68412" y="259"/>
                    <a:pt x="68464" y="191"/>
                    <a:pt x="68455" y="118"/>
                  </a:cubicBezTo>
                  <a:cubicBezTo>
                    <a:pt x="68448" y="51"/>
                    <a:pt x="68391" y="1"/>
                    <a:pt x="6832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4"/>
            <p:cNvSpPr/>
            <p:nvPr/>
          </p:nvSpPr>
          <p:spPr>
            <a:xfrm>
              <a:off x="3570925" y="2697900"/>
              <a:ext cx="6825" cy="1375350"/>
            </a:xfrm>
            <a:custGeom>
              <a:avLst/>
              <a:gdLst/>
              <a:ahLst/>
              <a:cxnLst/>
              <a:rect l="l" t="t" r="r" b="b"/>
              <a:pathLst>
                <a:path w="273" h="55014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54881"/>
                  </a:lnTo>
                  <a:cubicBezTo>
                    <a:pt x="3" y="54954"/>
                    <a:pt x="63" y="55013"/>
                    <a:pt x="136" y="55013"/>
                  </a:cubicBezTo>
                  <a:cubicBezTo>
                    <a:pt x="210" y="55013"/>
                    <a:pt x="270" y="54954"/>
                    <a:pt x="270" y="54881"/>
                  </a:cubicBezTo>
                  <a:lnTo>
                    <a:pt x="270" y="138"/>
                  </a:lnTo>
                  <a:cubicBezTo>
                    <a:pt x="273" y="63"/>
                    <a:pt x="212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4"/>
            <p:cNvSpPr/>
            <p:nvPr/>
          </p:nvSpPr>
          <p:spPr>
            <a:xfrm>
              <a:off x="3570800" y="3766375"/>
              <a:ext cx="181000" cy="26075"/>
            </a:xfrm>
            <a:custGeom>
              <a:avLst/>
              <a:gdLst/>
              <a:ahLst/>
              <a:cxnLst/>
              <a:rect l="l" t="t" r="r" b="b"/>
              <a:pathLst>
                <a:path w="7240" h="1043" extrusionOk="0">
                  <a:moveTo>
                    <a:pt x="133" y="0"/>
                  </a:moveTo>
                  <a:cubicBezTo>
                    <a:pt x="68" y="0"/>
                    <a:pt x="15" y="54"/>
                    <a:pt x="8" y="120"/>
                  </a:cubicBezTo>
                  <a:cubicBezTo>
                    <a:pt x="1" y="193"/>
                    <a:pt x="53" y="259"/>
                    <a:pt x="126" y="267"/>
                  </a:cubicBezTo>
                  <a:lnTo>
                    <a:pt x="7086" y="1040"/>
                  </a:lnTo>
                  <a:cubicBezTo>
                    <a:pt x="7091" y="1041"/>
                    <a:pt x="7096" y="1041"/>
                    <a:pt x="7102" y="1041"/>
                  </a:cubicBezTo>
                  <a:lnTo>
                    <a:pt x="7102" y="1042"/>
                  </a:lnTo>
                  <a:cubicBezTo>
                    <a:pt x="7173" y="1042"/>
                    <a:pt x="7232" y="988"/>
                    <a:pt x="7236" y="916"/>
                  </a:cubicBezTo>
                  <a:cubicBezTo>
                    <a:pt x="7240" y="845"/>
                    <a:pt x="7188" y="783"/>
                    <a:pt x="7116" y="776"/>
                  </a:cubicBezTo>
                  <a:lnTo>
                    <a:pt x="156" y="3"/>
                  </a:lnTo>
                  <a:cubicBezTo>
                    <a:pt x="148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4"/>
            <p:cNvSpPr/>
            <p:nvPr/>
          </p:nvSpPr>
          <p:spPr>
            <a:xfrm>
              <a:off x="2213925" y="1533825"/>
              <a:ext cx="1364300" cy="2457550"/>
            </a:xfrm>
            <a:custGeom>
              <a:avLst/>
              <a:gdLst/>
              <a:ahLst/>
              <a:cxnLst/>
              <a:rect l="l" t="t" r="r" b="b"/>
              <a:pathLst>
                <a:path w="54572" h="98302" extrusionOk="0">
                  <a:moveTo>
                    <a:pt x="54420" y="1"/>
                  </a:moveTo>
                  <a:cubicBezTo>
                    <a:pt x="54403" y="1"/>
                    <a:pt x="54386" y="4"/>
                    <a:pt x="54369" y="11"/>
                  </a:cubicBezTo>
                  <a:lnTo>
                    <a:pt x="86" y="20905"/>
                  </a:lnTo>
                  <a:cubicBezTo>
                    <a:pt x="34" y="20926"/>
                    <a:pt x="0" y="20976"/>
                    <a:pt x="0" y="21030"/>
                  </a:cubicBezTo>
                  <a:lnTo>
                    <a:pt x="0" y="89436"/>
                  </a:lnTo>
                  <a:cubicBezTo>
                    <a:pt x="0" y="89502"/>
                    <a:pt x="49" y="89558"/>
                    <a:pt x="114" y="89569"/>
                  </a:cubicBezTo>
                  <a:lnTo>
                    <a:pt x="54395" y="98301"/>
                  </a:lnTo>
                  <a:cubicBezTo>
                    <a:pt x="54403" y="98301"/>
                    <a:pt x="54410" y="98302"/>
                    <a:pt x="54418" y="98302"/>
                  </a:cubicBezTo>
                  <a:lnTo>
                    <a:pt x="54418" y="98301"/>
                  </a:lnTo>
                  <a:cubicBezTo>
                    <a:pt x="54487" y="98301"/>
                    <a:pt x="54544" y="98247"/>
                    <a:pt x="54549" y="98178"/>
                  </a:cubicBezTo>
                  <a:cubicBezTo>
                    <a:pt x="54554" y="98109"/>
                    <a:pt x="54506" y="98047"/>
                    <a:pt x="54438" y="98035"/>
                  </a:cubicBezTo>
                  <a:lnTo>
                    <a:pt x="269" y="89321"/>
                  </a:lnTo>
                  <a:lnTo>
                    <a:pt x="269" y="21121"/>
                  </a:lnTo>
                  <a:lnTo>
                    <a:pt x="54464" y="260"/>
                  </a:lnTo>
                  <a:cubicBezTo>
                    <a:pt x="54535" y="235"/>
                    <a:pt x="54571" y="157"/>
                    <a:pt x="54544" y="86"/>
                  </a:cubicBezTo>
                  <a:cubicBezTo>
                    <a:pt x="54523" y="33"/>
                    <a:pt x="54473" y="1"/>
                    <a:pt x="544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4"/>
            <p:cNvSpPr/>
            <p:nvPr/>
          </p:nvSpPr>
          <p:spPr>
            <a:xfrm>
              <a:off x="4634300" y="907000"/>
              <a:ext cx="1525925" cy="3511025"/>
            </a:xfrm>
            <a:custGeom>
              <a:avLst/>
              <a:gdLst/>
              <a:ahLst/>
              <a:cxnLst/>
              <a:rect l="l" t="t" r="r" b="b"/>
              <a:pathLst>
                <a:path w="61037" h="140441" extrusionOk="0">
                  <a:moveTo>
                    <a:pt x="267" y="366"/>
                  </a:moveTo>
                  <a:lnTo>
                    <a:pt x="60770" y="35384"/>
                  </a:lnTo>
                  <a:lnTo>
                    <a:pt x="60770" y="124183"/>
                  </a:lnTo>
                  <a:lnTo>
                    <a:pt x="267" y="140132"/>
                  </a:lnTo>
                  <a:lnTo>
                    <a:pt x="267" y="366"/>
                  </a:lnTo>
                  <a:close/>
                  <a:moveTo>
                    <a:pt x="134" y="0"/>
                  </a:moveTo>
                  <a:cubicBezTo>
                    <a:pt x="64" y="0"/>
                    <a:pt x="0" y="56"/>
                    <a:pt x="0" y="134"/>
                  </a:cubicBezTo>
                  <a:lnTo>
                    <a:pt x="0" y="140306"/>
                  </a:lnTo>
                  <a:cubicBezTo>
                    <a:pt x="0" y="140348"/>
                    <a:pt x="20" y="140387"/>
                    <a:pt x="52" y="140412"/>
                  </a:cubicBezTo>
                  <a:cubicBezTo>
                    <a:pt x="76" y="140430"/>
                    <a:pt x="104" y="140440"/>
                    <a:pt x="133" y="140440"/>
                  </a:cubicBezTo>
                  <a:cubicBezTo>
                    <a:pt x="145" y="140440"/>
                    <a:pt x="156" y="140439"/>
                    <a:pt x="167" y="140436"/>
                  </a:cubicBezTo>
                  <a:lnTo>
                    <a:pt x="60938" y="124416"/>
                  </a:lnTo>
                  <a:cubicBezTo>
                    <a:pt x="60996" y="124400"/>
                    <a:pt x="61037" y="124347"/>
                    <a:pt x="61037" y="124286"/>
                  </a:cubicBezTo>
                  <a:lnTo>
                    <a:pt x="61037" y="35307"/>
                  </a:lnTo>
                  <a:cubicBezTo>
                    <a:pt x="61037" y="35259"/>
                    <a:pt x="61011" y="35215"/>
                    <a:pt x="60970" y="35191"/>
                  </a:cubicBezTo>
                  <a:lnTo>
                    <a:pt x="201" y="18"/>
                  </a:lnTo>
                  <a:cubicBezTo>
                    <a:pt x="179" y="6"/>
                    <a:pt x="156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4"/>
            <p:cNvSpPr/>
            <p:nvPr/>
          </p:nvSpPr>
          <p:spPr>
            <a:xfrm>
              <a:off x="4427475" y="3671275"/>
              <a:ext cx="1732975" cy="219950"/>
            </a:xfrm>
            <a:custGeom>
              <a:avLst/>
              <a:gdLst/>
              <a:ahLst/>
              <a:cxnLst/>
              <a:rect l="l" t="t" r="r" b="b"/>
              <a:pathLst>
                <a:path w="69319" h="8798" extrusionOk="0">
                  <a:moveTo>
                    <a:pt x="69171" y="0"/>
                  </a:moveTo>
                  <a:cubicBezTo>
                    <a:pt x="69166" y="0"/>
                    <a:pt x="69162" y="1"/>
                    <a:pt x="69157" y="1"/>
                  </a:cubicBezTo>
                  <a:lnTo>
                    <a:pt x="8422" y="8534"/>
                  </a:lnTo>
                  <a:lnTo>
                    <a:pt x="154" y="7615"/>
                  </a:lnTo>
                  <a:cubicBezTo>
                    <a:pt x="150" y="7614"/>
                    <a:pt x="145" y="7614"/>
                    <a:pt x="140" y="7614"/>
                  </a:cubicBezTo>
                  <a:cubicBezTo>
                    <a:pt x="73" y="7614"/>
                    <a:pt x="16" y="7665"/>
                    <a:pt x="9" y="7732"/>
                  </a:cubicBezTo>
                  <a:cubicBezTo>
                    <a:pt x="1" y="7805"/>
                    <a:pt x="53" y="7871"/>
                    <a:pt x="126" y="7879"/>
                  </a:cubicBezTo>
                  <a:lnTo>
                    <a:pt x="8426" y="8798"/>
                  </a:lnTo>
                  <a:lnTo>
                    <a:pt x="69195" y="266"/>
                  </a:lnTo>
                  <a:cubicBezTo>
                    <a:pt x="69268" y="255"/>
                    <a:pt x="69319" y="188"/>
                    <a:pt x="69308" y="114"/>
                  </a:cubicBezTo>
                  <a:cubicBezTo>
                    <a:pt x="69299" y="46"/>
                    <a:pt x="69237" y="0"/>
                    <a:pt x="6917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4"/>
            <p:cNvSpPr/>
            <p:nvPr/>
          </p:nvSpPr>
          <p:spPr>
            <a:xfrm>
              <a:off x="3536150" y="837500"/>
              <a:ext cx="2670925" cy="955550"/>
            </a:xfrm>
            <a:custGeom>
              <a:avLst/>
              <a:gdLst/>
              <a:ahLst/>
              <a:cxnLst/>
              <a:rect l="l" t="t" r="r" b="b"/>
              <a:pathLst>
                <a:path w="106837" h="38222" extrusionOk="0">
                  <a:moveTo>
                    <a:pt x="44051" y="285"/>
                  </a:moveTo>
                  <a:lnTo>
                    <a:pt x="106436" y="37042"/>
                  </a:lnTo>
                  <a:lnTo>
                    <a:pt x="104831" y="37934"/>
                  </a:lnTo>
                  <a:lnTo>
                    <a:pt x="44127" y="2798"/>
                  </a:lnTo>
                  <a:cubicBezTo>
                    <a:pt x="44108" y="2788"/>
                    <a:pt x="44086" y="2781"/>
                    <a:pt x="44065" y="2781"/>
                  </a:cubicBezTo>
                  <a:cubicBezTo>
                    <a:pt x="44063" y="2781"/>
                    <a:pt x="44061" y="2781"/>
                    <a:pt x="44059" y="2781"/>
                  </a:cubicBezTo>
                  <a:cubicBezTo>
                    <a:pt x="44057" y="2781"/>
                    <a:pt x="44054" y="2781"/>
                    <a:pt x="44052" y="2781"/>
                  </a:cubicBezTo>
                  <a:cubicBezTo>
                    <a:pt x="44036" y="2781"/>
                    <a:pt x="44022" y="2785"/>
                    <a:pt x="44007" y="2792"/>
                  </a:cubicBezTo>
                  <a:lnTo>
                    <a:pt x="1573" y="21032"/>
                  </a:lnTo>
                  <a:lnTo>
                    <a:pt x="365" y="19390"/>
                  </a:lnTo>
                  <a:lnTo>
                    <a:pt x="44051" y="285"/>
                  </a:lnTo>
                  <a:close/>
                  <a:moveTo>
                    <a:pt x="44060" y="1"/>
                  </a:moveTo>
                  <a:cubicBezTo>
                    <a:pt x="44042" y="1"/>
                    <a:pt x="44023" y="5"/>
                    <a:pt x="44006" y="13"/>
                  </a:cubicBezTo>
                  <a:lnTo>
                    <a:pt x="105" y="19212"/>
                  </a:lnTo>
                  <a:cubicBezTo>
                    <a:pt x="27" y="19245"/>
                    <a:pt x="1" y="19344"/>
                    <a:pt x="51" y="19413"/>
                  </a:cubicBezTo>
                  <a:lnTo>
                    <a:pt x="1421" y="21277"/>
                  </a:lnTo>
                  <a:cubicBezTo>
                    <a:pt x="1446" y="21312"/>
                    <a:pt x="1486" y="21331"/>
                    <a:pt x="1528" y="21331"/>
                  </a:cubicBezTo>
                  <a:cubicBezTo>
                    <a:pt x="1545" y="21331"/>
                    <a:pt x="1563" y="21327"/>
                    <a:pt x="1581" y="21320"/>
                  </a:cubicBezTo>
                  <a:lnTo>
                    <a:pt x="44051" y="3064"/>
                  </a:lnTo>
                  <a:lnTo>
                    <a:pt x="104762" y="38203"/>
                  </a:lnTo>
                  <a:cubicBezTo>
                    <a:pt x="104783" y="38215"/>
                    <a:pt x="104805" y="38221"/>
                    <a:pt x="104830" y="38221"/>
                  </a:cubicBezTo>
                  <a:cubicBezTo>
                    <a:pt x="104852" y="38221"/>
                    <a:pt x="104874" y="38215"/>
                    <a:pt x="104894" y="38204"/>
                  </a:cubicBezTo>
                  <a:lnTo>
                    <a:pt x="106768" y="37162"/>
                  </a:lnTo>
                  <a:cubicBezTo>
                    <a:pt x="106810" y="37138"/>
                    <a:pt x="106836" y="37094"/>
                    <a:pt x="106837" y="37047"/>
                  </a:cubicBezTo>
                  <a:cubicBezTo>
                    <a:pt x="106837" y="36999"/>
                    <a:pt x="106812" y="36955"/>
                    <a:pt x="106772" y="36930"/>
                  </a:cubicBezTo>
                  <a:lnTo>
                    <a:pt x="44127" y="20"/>
                  </a:lnTo>
                  <a:cubicBezTo>
                    <a:pt x="44106" y="7"/>
                    <a:pt x="44083" y="1"/>
                    <a:pt x="4406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4"/>
            <p:cNvSpPr/>
            <p:nvPr/>
          </p:nvSpPr>
          <p:spPr>
            <a:xfrm>
              <a:off x="4634225" y="837425"/>
              <a:ext cx="6825" cy="76300"/>
            </a:xfrm>
            <a:custGeom>
              <a:avLst/>
              <a:gdLst/>
              <a:ahLst/>
              <a:cxnLst/>
              <a:rect l="l" t="t" r="r" b="b"/>
              <a:pathLst>
                <a:path w="273" h="3052" extrusionOk="0">
                  <a:moveTo>
                    <a:pt x="136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917"/>
                  </a:lnTo>
                  <a:cubicBezTo>
                    <a:pt x="3" y="2991"/>
                    <a:pt x="63" y="3050"/>
                    <a:pt x="136" y="3051"/>
                  </a:cubicBezTo>
                  <a:cubicBezTo>
                    <a:pt x="210" y="3050"/>
                    <a:pt x="270" y="2991"/>
                    <a:pt x="270" y="2917"/>
                  </a:cubicBezTo>
                  <a:lnTo>
                    <a:pt x="270" y="138"/>
                  </a:lnTo>
                  <a:cubicBezTo>
                    <a:pt x="273" y="63"/>
                    <a:pt x="211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4"/>
            <p:cNvSpPr/>
            <p:nvPr/>
          </p:nvSpPr>
          <p:spPr>
            <a:xfrm>
              <a:off x="2929750" y="2244100"/>
              <a:ext cx="1711250" cy="398075"/>
            </a:xfrm>
            <a:custGeom>
              <a:avLst/>
              <a:gdLst/>
              <a:ahLst/>
              <a:cxnLst/>
              <a:rect l="l" t="t" r="r" b="b"/>
              <a:pathLst>
                <a:path w="68450" h="15923" extrusionOk="0">
                  <a:moveTo>
                    <a:pt x="45945" y="271"/>
                  </a:moveTo>
                  <a:lnTo>
                    <a:pt x="68182" y="5775"/>
                  </a:lnTo>
                  <a:lnTo>
                    <a:pt x="68182" y="12699"/>
                  </a:lnTo>
                  <a:lnTo>
                    <a:pt x="45880" y="8671"/>
                  </a:lnTo>
                  <a:cubicBezTo>
                    <a:pt x="45873" y="8669"/>
                    <a:pt x="45865" y="8669"/>
                    <a:pt x="45858" y="8669"/>
                  </a:cubicBezTo>
                  <a:cubicBezTo>
                    <a:pt x="45850" y="8669"/>
                    <a:pt x="45843" y="8669"/>
                    <a:pt x="45835" y="8671"/>
                  </a:cubicBezTo>
                  <a:lnTo>
                    <a:pt x="267" y="15634"/>
                  </a:lnTo>
                  <a:lnTo>
                    <a:pt x="267" y="9642"/>
                  </a:lnTo>
                  <a:lnTo>
                    <a:pt x="45945" y="271"/>
                  </a:lnTo>
                  <a:close/>
                  <a:moveTo>
                    <a:pt x="45946" y="1"/>
                  </a:moveTo>
                  <a:cubicBezTo>
                    <a:pt x="45938" y="1"/>
                    <a:pt x="45929" y="1"/>
                    <a:pt x="45920" y="3"/>
                  </a:cubicBezTo>
                  <a:lnTo>
                    <a:pt x="107" y="9401"/>
                  </a:lnTo>
                  <a:cubicBezTo>
                    <a:pt x="45" y="9414"/>
                    <a:pt x="0" y="9468"/>
                    <a:pt x="0" y="9532"/>
                  </a:cubicBezTo>
                  <a:lnTo>
                    <a:pt x="0" y="15790"/>
                  </a:lnTo>
                  <a:cubicBezTo>
                    <a:pt x="0" y="15863"/>
                    <a:pt x="60" y="15923"/>
                    <a:pt x="133" y="15923"/>
                  </a:cubicBezTo>
                  <a:cubicBezTo>
                    <a:pt x="141" y="15923"/>
                    <a:pt x="148" y="15923"/>
                    <a:pt x="154" y="15921"/>
                  </a:cubicBezTo>
                  <a:lnTo>
                    <a:pt x="45854" y="8936"/>
                  </a:lnTo>
                  <a:lnTo>
                    <a:pt x="68292" y="12990"/>
                  </a:lnTo>
                  <a:cubicBezTo>
                    <a:pt x="68299" y="12992"/>
                    <a:pt x="68307" y="12992"/>
                    <a:pt x="68315" y="12992"/>
                  </a:cubicBezTo>
                  <a:cubicBezTo>
                    <a:pt x="68387" y="12992"/>
                    <a:pt x="68449" y="12934"/>
                    <a:pt x="68449" y="12859"/>
                  </a:cubicBezTo>
                  <a:lnTo>
                    <a:pt x="68449" y="5671"/>
                  </a:lnTo>
                  <a:cubicBezTo>
                    <a:pt x="68449" y="5608"/>
                    <a:pt x="68407" y="5555"/>
                    <a:pt x="68348" y="5541"/>
                  </a:cubicBezTo>
                  <a:lnTo>
                    <a:pt x="45979" y="4"/>
                  </a:lnTo>
                  <a:cubicBezTo>
                    <a:pt x="45968" y="2"/>
                    <a:pt x="45957" y="1"/>
                    <a:pt x="4594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4"/>
            <p:cNvSpPr/>
            <p:nvPr/>
          </p:nvSpPr>
          <p:spPr>
            <a:xfrm>
              <a:off x="4072800" y="2244100"/>
              <a:ext cx="9000" cy="223375"/>
            </a:xfrm>
            <a:custGeom>
              <a:avLst/>
              <a:gdLst/>
              <a:ahLst/>
              <a:cxnLst/>
              <a:rect l="l" t="t" r="r" b="b"/>
              <a:pathLst>
                <a:path w="360" h="8935" extrusionOk="0">
                  <a:moveTo>
                    <a:pt x="225" y="0"/>
                  </a:moveTo>
                  <a:cubicBezTo>
                    <a:pt x="153" y="0"/>
                    <a:pt x="93" y="60"/>
                    <a:pt x="93" y="133"/>
                  </a:cubicBezTo>
                  <a:lnTo>
                    <a:pt x="0" y="8800"/>
                  </a:lnTo>
                  <a:cubicBezTo>
                    <a:pt x="0" y="8874"/>
                    <a:pt x="59" y="8934"/>
                    <a:pt x="133" y="8935"/>
                  </a:cubicBezTo>
                  <a:lnTo>
                    <a:pt x="134" y="8935"/>
                  </a:lnTo>
                  <a:cubicBezTo>
                    <a:pt x="207" y="8935"/>
                    <a:pt x="267" y="8876"/>
                    <a:pt x="268" y="8802"/>
                  </a:cubicBezTo>
                  <a:lnTo>
                    <a:pt x="359" y="135"/>
                  </a:lnTo>
                  <a:cubicBezTo>
                    <a:pt x="359" y="61"/>
                    <a:pt x="301" y="1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4"/>
            <p:cNvSpPr/>
            <p:nvPr/>
          </p:nvSpPr>
          <p:spPr>
            <a:xfrm>
              <a:off x="2213750" y="3591450"/>
              <a:ext cx="1364075" cy="133550"/>
            </a:xfrm>
            <a:custGeom>
              <a:avLst/>
              <a:gdLst/>
              <a:ahLst/>
              <a:cxnLst/>
              <a:rect l="l" t="t" r="r" b="b"/>
              <a:pathLst>
                <a:path w="54563" h="5342" extrusionOk="0">
                  <a:moveTo>
                    <a:pt x="138" y="0"/>
                  </a:moveTo>
                  <a:cubicBezTo>
                    <a:pt x="71" y="0"/>
                    <a:pt x="14" y="52"/>
                    <a:pt x="9" y="121"/>
                  </a:cubicBezTo>
                  <a:cubicBezTo>
                    <a:pt x="1" y="195"/>
                    <a:pt x="56" y="260"/>
                    <a:pt x="129" y="267"/>
                  </a:cubicBezTo>
                  <a:lnTo>
                    <a:pt x="54412" y="5341"/>
                  </a:lnTo>
                  <a:lnTo>
                    <a:pt x="54425" y="5341"/>
                  </a:lnTo>
                  <a:cubicBezTo>
                    <a:pt x="54425" y="5341"/>
                    <a:pt x="54426" y="5341"/>
                    <a:pt x="54427" y="5341"/>
                  </a:cubicBezTo>
                  <a:cubicBezTo>
                    <a:pt x="54497" y="5341"/>
                    <a:pt x="54556" y="5286"/>
                    <a:pt x="54559" y="5215"/>
                  </a:cubicBezTo>
                  <a:cubicBezTo>
                    <a:pt x="54562" y="5144"/>
                    <a:pt x="54508" y="5081"/>
                    <a:pt x="54438" y="5076"/>
                  </a:cubicBezTo>
                  <a:lnTo>
                    <a:pt x="155" y="1"/>
                  </a:lnTo>
                  <a:cubicBezTo>
                    <a:pt x="149" y="1"/>
                    <a:pt x="144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4"/>
            <p:cNvSpPr/>
            <p:nvPr/>
          </p:nvSpPr>
          <p:spPr>
            <a:xfrm>
              <a:off x="3745000" y="2896300"/>
              <a:ext cx="689350" cy="1272825"/>
            </a:xfrm>
            <a:custGeom>
              <a:avLst/>
              <a:gdLst/>
              <a:ahLst/>
              <a:cxnLst/>
              <a:rect l="l" t="t" r="r" b="b"/>
              <a:pathLst>
                <a:path w="27574" h="50913" extrusionOk="0">
                  <a:moveTo>
                    <a:pt x="27306" y="275"/>
                  </a:moveTo>
                  <a:lnTo>
                    <a:pt x="27306" y="50620"/>
                  </a:lnTo>
                  <a:lnTo>
                    <a:pt x="268" y="45897"/>
                  </a:lnTo>
                  <a:lnTo>
                    <a:pt x="268" y="1850"/>
                  </a:lnTo>
                  <a:lnTo>
                    <a:pt x="27306" y="275"/>
                  </a:lnTo>
                  <a:close/>
                  <a:moveTo>
                    <a:pt x="27431" y="1"/>
                  </a:moveTo>
                  <a:lnTo>
                    <a:pt x="126" y="1590"/>
                  </a:lnTo>
                  <a:cubicBezTo>
                    <a:pt x="56" y="1594"/>
                    <a:pt x="1" y="1652"/>
                    <a:pt x="1" y="1724"/>
                  </a:cubicBezTo>
                  <a:lnTo>
                    <a:pt x="1" y="46009"/>
                  </a:lnTo>
                  <a:cubicBezTo>
                    <a:pt x="1" y="46074"/>
                    <a:pt x="48" y="46129"/>
                    <a:pt x="112" y="46140"/>
                  </a:cubicBezTo>
                  <a:lnTo>
                    <a:pt x="27416" y="50910"/>
                  </a:lnTo>
                  <a:cubicBezTo>
                    <a:pt x="27424" y="50912"/>
                    <a:pt x="27431" y="50913"/>
                    <a:pt x="27439" y="50913"/>
                  </a:cubicBezTo>
                  <a:cubicBezTo>
                    <a:pt x="27513" y="50913"/>
                    <a:pt x="27573" y="50853"/>
                    <a:pt x="27572" y="50780"/>
                  </a:cubicBezTo>
                  <a:lnTo>
                    <a:pt x="27572" y="135"/>
                  </a:lnTo>
                  <a:cubicBezTo>
                    <a:pt x="27572" y="98"/>
                    <a:pt x="27558" y="63"/>
                    <a:pt x="27530" y="37"/>
                  </a:cubicBezTo>
                  <a:cubicBezTo>
                    <a:pt x="27503" y="14"/>
                    <a:pt x="27468" y="2"/>
                    <a:pt x="2743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4"/>
            <p:cNvSpPr/>
            <p:nvPr/>
          </p:nvSpPr>
          <p:spPr>
            <a:xfrm>
              <a:off x="3294200" y="2908050"/>
              <a:ext cx="1140375" cy="1589650"/>
            </a:xfrm>
            <a:custGeom>
              <a:avLst/>
              <a:gdLst/>
              <a:ahLst/>
              <a:cxnLst/>
              <a:rect l="l" t="t" r="r" b="b"/>
              <a:pathLst>
                <a:path w="45615" h="63586" extrusionOk="0">
                  <a:moveTo>
                    <a:pt x="45463" y="1"/>
                  </a:moveTo>
                  <a:lnTo>
                    <a:pt x="19294" y="1611"/>
                  </a:lnTo>
                  <a:cubicBezTo>
                    <a:pt x="19224" y="1616"/>
                    <a:pt x="19169" y="1674"/>
                    <a:pt x="19168" y="1745"/>
                  </a:cubicBezTo>
                  <a:lnTo>
                    <a:pt x="19168" y="45247"/>
                  </a:lnTo>
                  <a:lnTo>
                    <a:pt x="8628" y="46891"/>
                  </a:lnTo>
                  <a:cubicBezTo>
                    <a:pt x="8563" y="46902"/>
                    <a:pt x="8515" y="46958"/>
                    <a:pt x="8515" y="47024"/>
                  </a:cubicBezTo>
                  <a:lnTo>
                    <a:pt x="8515" y="50958"/>
                  </a:lnTo>
                  <a:lnTo>
                    <a:pt x="115" y="52217"/>
                  </a:lnTo>
                  <a:cubicBezTo>
                    <a:pt x="50" y="52226"/>
                    <a:pt x="1" y="52282"/>
                    <a:pt x="1" y="52348"/>
                  </a:cubicBezTo>
                  <a:lnTo>
                    <a:pt x="1" y="56799"/>
                  </a:lnTo>
                  <a:cubicBezTo>
                    <a:pt x="1" y="56861"/>
                    <a:pt x="42" y="56914"/>
                    <a:pt x="102" y="56928"/>
                  </a:cubicBezTo>
                  <a:lnTo>
                    <a:pt x="26744" y="63582"/>
                  </a:lnTo>
                  <a:cubicBezTo>
                    <a:pt x="26754" y="63584"/>
                    <a:pt x="26766" y="63586"/>
                    <a:pt x="26776" y="63586"/>
                  </a:cubicBezTo>
                  <a:cubicBezTo>
                    <a:pt x="26788" y="63586"/>
                    <a:pt x="26799" y="63584"/>
                    <a:pt x="26809" y="63582"/>
                  </a:cubicBezTo>
                  <a:lnTo>
                    <a:pt x="45504" y="58799"/>
                  </a:lnTo>
                  <a:cubicBezTo>
                    <a:pt x="45573" y="58780"/>
                    <a:pt x="45614" y="58709"/>
                    <a:pt x="45597" y="58639"/>
                  </a:cubicBezTo>
                  <a:cubicBezTo>
                    <a:pt x="45582" y="58578"/>
                    <a:pt x="45528" y="58537"/>
                    <a:pt x="45469" y="58537"/>
                  </a:cubicBezTo>
                  <a:cubicBezTo>
                    <a:pt x="45459" y="58537"/>
                    <a:pt x="45449" y="58538"/>
                    <a:pt x="45439" y="58541"/>
                  </a:cubicBezTo>
                  <a:lnTo>
                    <a:pt x="26776" y="63315"/>
                  </a:lnTo>
                  <a:lnTo>
                    <a:pt x="267" y="56695"/>
                  </a:lnTo>
                  <a:lnTo>
                    <a:pt x="267" y="52464"/>
                  </a:lnTo>
                  <a:lnTo>
                    <a:pt x="8669" y="51206"/>
                  </a:lnTo>
                  <a:cubicBezTo>
                    <a:pt x="8734" y="51197"/>
                    <a:pt x="8782" y="51141"/>
                    <a:pt x="8782" y="51074"/>
                  </a:cubicBezTo>
                  <a:lnTo>
                    <a:pt x="8782" y="47138"/>
                  </a:lnTo>
                  <a:lnTo>
                    <a:pt x="19321" y="45493"/>
                  </a:lnTo>
                  <a:cubicBezTo>
                    <a:pt x="19386" y="45483"/>
                    <a:pt x="19435" y="45427"/>
                    <a:pt x="19435" y="45362"/>
                  </a:cubicBezTo>
                  <a:lnTo>
                    <a:pt x="19435" y="1870"/>
                  </a:lnTo>
                  <a:lnTo>
                    <a:pt x="45479" y="267"/>
                  </a:lnTo>
                  <a:cubicBezTo>
                    <a:pt x="45553" y="262"/>
                    <a:pt x="45609" y="198"/>
                    <a:pt x="45604" y="125"/>
                  </a:cubicBezTo>
                  <a:cubicBezTo>
                    <a:pt x="45600" y="53"/>
                    <a:pt x="45549" y="1"/>
                    <a:pt x="454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4"/>
            <p:cNvSpPr/>
            <p:nvPr/>
          </p:nvSpPr>
          <p:spPr>
            <a:xfrm>
              <a:off x="3506875" y="4080300"/>
              <a:ext cx="1134250" cy="337725"/>
            </a:xfrm>
            <a:custGeom>
              <a:avLst/>
              <a:gdLst/>
              <a:ahLst/>
              <a:cxnLst/>
              <a:rect l="l" t="t" r="r" b="b"/>
              <a:pathLst>
                <a:path w="45370" h="13509" extrusionOk="0">
                  <a:moveTo>
                    <a:pt x="145" y="1"/>
                  </a:moveTo>
                  <a:cubicBezTo>
                    <a:pt x="82" y="1"/>
                    <a:pt x="26" y="45"/>
                    <a:pt x="13" y="109"/>
                  </a:cubicBezTo>
                  <a:cubicBezTo>
                    <a:pt x="0" y="181"/>
                    <a:pt x="46" y="250"/>
                    <a:pt x="117" y="265"/>
                  </a:cubicBezTo>
                  <a:lnTo>
                    <a:pt x="27763" y="5477"/>
                  </a:lnTo>
                  <a:cubicBezTo>
                    <a:pt x="27771" y="5478"/>
                    <a:pt x="27780" y="5479"/>
                    <a:pt x="27789" y="5479"/>
                  </a:cubicBezTo>
                  <a:cubicBezTo>
                    <a:pt x="27797" y="5479"/>
                    <a:pt x="27806" y="5478"/>
                    <a:pt x="27815" y="5477"/>
                  </a:cubicBezTo>
                  <a:lnTo>
                    <a:pt x="36830" y="3584"/>
                  </a:lnTo>
                  <a:lnTo>
                    <a:pt x="36830" y="11780"/>
                  </a:lnTo>
                  <a:cubicBezTo>
                    <a:pt x="36830" y="11844"/>
                    <a:pt x="36876" y="11898"/>
                    <a:pt x="36939" y="11911"/>
                  </a:cubicBezTo>
                  <a:lnTo>
                    <a:pt x="45205" y="13506"/>
                  </a:lnTo>
                  <a:cubicBezTo>
                    <a:pt x="45213" y="13507"/>
                    <a:pt x="45222" y="13508"/>
                    <a:pt x="45230" y="13508"/>
                  </a:cubicBezTo>
                  <a:lnTo>
                    <a:pt x="45230" y="13507"/>
                  </a:lnTo>
                  <a:cubicBezTo>
                    <a:pt x="45299" y="13507"/>
                    <a:pt x="45356" y="13455"/>
                    <a:pt x="45363" y="13386"/>
                  </a:cubicBezTo>
                  <a:cubicBezTo>
                    <a:pt x="45369" y="13317"/>
                    <a:pt x="45322" y="13254"/>
                    <a:pt x="45255" y="13243"/>
                  </a:cubicBezTo>
                  <a:lnTo>
                    <a:pt x="37097" y="11669"/>
                  </a:lnTo>
                  <a:lnTo>
                    <a:pt x="37097" y="3419"/>
                  </a:lnTo>
                  <a:cubicBezTo>
                    <a:pt x="37097" y="3379"/>
                    <a:pt x="37079" y="3341"/>
                    <a:pt x="37047" y="3315"/>
                  </a:cubicBezTo>
                  <a:cubicBezTo>
                    <a:pt x="37023" y="3297"/>
                    <a:pt x="36993" y="3286"/>
                    <a:pt x="36963" y="3286"/>
                  </a:cubicBezTo>
                  <a:cubicBezTo>
                    <a:pt x="36954" y="3286"/>
                    <a:pt x="36945" y="3287"/>
                    <a:pt x="36937" y="3289"/>
                  </a:cubicBezTo>
                  <a:lnTo>
                    <a:pt x="27785" y="5210"/>
                  </a:lnTo>
                  <a:lnTo>
                    <a:pt x="167" y="2"/>
                  </a:ln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4"/>
            <p:cNvSpPr/>
            <p:nvPr/>
          </p:nvSpPr>
          <p:spPr>
            <a:xfrm>
              <a:off x="3506775" y="4181575"/>
              <a:ext cx="698125" cy="145075"/>
            </a:xfrm>
            <a:custGeom>
              <a:avLst/>
              <a:gdLst/>
              <a:ahLst/>
              <a:cxnLst/>
              <a:rect l="l" t="t" r="r" b="b"/>
              <a:pathLst>
                <a:path w="27925" h="5803" extrusionOk="0">
                  <a:moveTo>
                    <a:pt x="148" y="1"/>
                  </a:moveTo>
                  <a:cubicBezTo>
                    <a:pt x="85" y="1"/>
                    <a:pt x="28" y="44"/>
                    <a:pt x="15" y="107"/>
                  </a:cubicBezTo>
                  <a:cubicBezTo>
                    <a:pt x="0" y="180"/>
                    <a:pt x="47" y="250"/>
                    <a:pt x="120" y="265"/>
                  </a:cubicBezTo>
                  <a:lnTo>
                    <a:pt x="27765" y="5800"/>
                  </a:lnTo>
                  <a:cubicBezTo>
                    <a:pt x="27773" y="5801"/>
                    <a:pt x="27782" y="5803"/>
                    <a:pt x="27791" y="5803"/>
                  </a:cubicBezTo>
                  <a:cubicBezTo>
                    <a:pt x="27864" y="5803"/>
                    <a:pt x="27924" y="5743"/>
                    <a:pt x="27924" y="5668"/>
                  </a:cubicBezTo>
                  <a:lnTo>
                    <a:pt x="27924" y="1294"/>
                  </a:lnTo>
                  <a:cubicBezTo>
                    <a:pt x="27924" y="1221"/>
                    <a:pt x="27864" y="1161"/>
                    <a:pt x="27791" y="1161"/>
                  </a:cubicBezTo>
                  <a:cubicBezTo>
                    <a:pt x="27717" y="1161"/>
                    <a:pt x="27657" y="1221"/>
                    <a:pt x="27657" y="1294"/>
                  </a:cubicBezTo>
                  <a:lnTo>
                    <a:pt x="27657" y="5507"/>
                  </a:lnTo>
                  <a:lnTo>
                    <a:pt x="172" y="3"/>
                  </a:lnTo>
                  <a:cubicBezTo>
                    <a:pt x="164" y="2"/>
                    <a:pt x="156" y="1"/>
                    <a:pt x="14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4"/>
            <p:cNvSpPr/>
            <p:nvPr/>
          </p:nvSpPr>
          <p:spPr>
            <a:xfrm>
              <a:off x="3293675" y="4213375"/>
              <a:ext cx="911475" cy="155025"/>
            </a:xfrm>
            <a:custGeom>
              <a:avLst/>
              <a:gdLst/>
              <a:ahLst/>
              <a:cxnLst/>
              <a:rect l="l" t="t" r="r" b="b"/>
              <a:pathLst>
                <a:path w="36459" h="6201" extrusionOk="0">
                  <a:moveTo>
                    <a:pt x="148" y="0"/>
                  </a:moveTo>
                  <a:cubicBezTo>
                    <a:pt x="87" y="0"/>
                    <a:pt x="32" y="42"/>
                    <a:pt x="18" y="105"/>
                  </a:cubicBezTo>
                  <a:cubicBezTo>
                    <a:pt x="1" y="180"/>
                    <a:pt x="50" y="254"/>
                    <a:pt x="127" y="266"/>
                  </a:cubicBezTo>
                  <a:lnTo>
                    <a:pt x="26769" y="6196"/>
                  </a:lnTo>
                  <a:cubicBezTo>
                    <a:pt x="26778" y="6199"/>
                    <a:pt x="26788" y="6200"/>
                    <a:pt x="26797" y="6200"/>
                  </a:cubicBezTo>
                  <a:cubicBezTo>
                    <a:pt x="26805" y="6200"/>
                    <a:pt x="26813" y="6199"/>
                    <a:pt x="26820" y="6198"/>
                  </a:cubicBezTo>
                  <a:lnTo>
                    <a:pt x="36337" y="4529"/>
                  </a:lnTo>
                  <a:cubicBezTo>
                    <a:pt x="36410" y="4516"/>
                    <a:pt x="36458" y="4447"/>
                    <a:pt x="36445" y="4374"/>
                  </a:cubicBezTo>
                  <a:cubicBezTo>
                    <a:pt x="36436" y="4309"/>
                    <a:pt x="36381" y="4263"/>
                    <a:pt x="36319" y="4263"/>
                  </a:cubicBezTo>
                  <a:cubicBezTo>
                    <a:pt x="36310" y="4263"/>
                    <a:pt x="36301" y="4264"/>
                    <a:pt x="36292" y="4266"/>
                  </a:cubicBezTo>
                  <a:lnTo>
                    <a:pt x="26800" y="5931"/>
                  </a:lnTo>
                  <a:lnTo>
                    <a:pt x="184" y="5"/>
                  </a:lnTo>
                  <a:cubicBezTo>
                    <a:pt x="172" y="2"/>
                    <a:pt x="160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4"/>
            <p:cNvSpPr/>
            <p:nvPr/>
          </p:nvSpPr>
          <p:spPr>
            <a:xfrm>
              <a:off x="3960275" y="4287675"/>
              <a:ext cx="6700" cy="292650"/>
            </a:xfrm>
            <a:custGeom>
              <a:avLst/>
              <a:gdLst/>
              <a:ahLst/>
              <a:cxnLst/>
              <a:rect l="l" t="t" r="r" b="b"/>
              <a:pathLst>
                <a:path w="268" h="11706" extrusionOk="0">
                  <a:moveTo>
                    <a:pt x="133" y="1"/>
                  </a:moveTo>
                  <a:cubicBezTo>
                    <a:pt x="62" y="1"/>
                    <a:pt x="3" y="57"/>
                    <a:pt x="1" y="129"/>
                  </a:cubicBezTo>
                  <a:lnTo>
                    <a:pt x="1" y="11571"/>
                  </a:lnTo>
                  <a:cubicBezTo>
                    <a:pt x="1" y="11645"/>
                    <a:pt x="61" y="11705"/>
                    <a:pt x="133" y="11705"/>
                  </a:cubicBezTo>
                  <a:cubicBezTo>
                    <a:pt x="208" y="11705"/>
                    <a:pt x="267" y="11645"/>
                    <a:pt x="267" y="11571"/>
                  </a:cubicBezTo>
                  <a:lnTo>
                    <a:pt x="267" y="129"/>
                  </a:lnTo>
                  <a:cubicBezTo>
                    <a:pt x="265" y="57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4"/>
            <p:cNvSpPr/>
            <p:nvPr/>
          </p:nvSpPr>
          <p:spPr>
            <a:xfrm>
              <a:off x="3744425" y="2936025"/>
              <a:ext cx="36975" cy="19000"/>
            </a:xfrm>
            <a:custGeom>
              <a:avLst/>
              <a:gdLst/>
              <a:ahLst/>
              <a:cxnLst/>
              <a:rect l="l" t="t" r="r" b="b"/>
              <a:pathLst>
                <a:path w="1479" h="760" extrusionOk="0">
                  <a:moveTo>
                    <a:pt x="153" y="0"/>
                  </a:moveTo>
                  <a:cubicBezTo>
                    <a:pt x="102" y="0"/>
                    <a:pt x="52" y="30"/>
                    <a:pt x="30" y="82"/>
                  </a:cubicBezTo>
                  <a:cubicBezTo>
                    <a:pt x="0" y="151"/>
                    <a:pt x="34" y="230"/>
                    <a:pt x="105" y="259"/>
                  </a:cubicBezTo>
                  <a:lnTo>
                    <a:pt x="1240" y="749"/>
                  </a:lnTo>
                  <a:cubicBezTo>
                    <a:pt x="1256" y="756"/>
                    <a:pt x="1275" y="760"/>
                    <a:pt x="1293" y="760"/>
                  </a:cubicBezTo>
                  <a:cubicBezTo>
                    <a:pt x="1437" y="760"/>
                    <a:pt x="1479" y="562"/>
                    <a:pt x="1346" y="503"/>
                  </a:cubicBezTo>
                  <a:lnTo>
                    <a:pt x="210" y="13"/>
                  </a:lnTo>
                  <a:cubicBezTo>
                    <a:pt x="192" y="4"/>
                    <a:pt x="172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4"/>
            <p:cNvSpPr/>
            <p:nvPr/>
          </p:nvSpPr>
          <p:spPr>
            <a:xfrm>
              <a:off x="3847775" y="3005275"/>
              <a:ext cx="498550" cy="183300"/>
            </a:xfrm>
            <a:custGeom>
              <a:avLst/>
              <a:gdLst/>
              <a:ahLst/>
              <a:cxnLst/>
              <a:rect l="l" t="t" r="r" b="b"/>
              <a:pathLst>
                <a:path w="19942" h="7332" extrusionOk="0">
                  <a:moveTo>
                    <a:pt x="19676" y="272"/>
                  </a:moveTo>
                  <a:lnTo>
                    <a:pt x="19676" y="7065"/>
                  </a:lnTo>
                  <a:lnTo>
                    <a:pt x="267" y="7065"/>
                  </a:lnTo>
                  <a:lnTo>
                    <a:pt x="267" y="1036"/>
                  </a:lnTo>
                  <a:lnTo>
                    <a:pt x="19676" y="272"/>
                  </a:lnTo>
                  <a:close/>
                  <a:moveTo>
                    <a:pt x="19808" y="0"/>
                  </a:moveTo>
                  <a:cubicBezTo>
                    <a:pt x="19807" y="0"/>
                    <a:pt x="19805" y="0"/>
                    <a:pt x="19804" y="0"/>
                  </a:cubicBezTo>
                  <a:lnTo>
                    <a:pt x="129" y="776"/>
                  </a:lnTo>
                  <a:cubicBezTo>
                    <a:pt x="57" y="779"/>
                    <a:pt x="0" y="837"/>
                    <a:pt x="0" y="909"/>
                  </a:cubicBezTo>
                  <a:lnTo>
                    <a:pt x="0" y="7199"/>
                  </a:lnTo>
                  <a:cubicBezTo>
                    <a:pt x="0" y="7272"/>
                    <a:pt x="60" y="7332"/>
                    <a:pt x="134" y="7332"/>
                  </a:cubicBezTo>
                  <a:lnTo>
                    <a:pt x="19809" y="7332"/>
                  </a:lnTo>
                  <a:cubicBezTo>
                    <a:pt x="19882" y="7332"/>
                    <a:pt x="19942" y="7272"/>
                    <a:pt x="19942" y="7199"/>
                  </a:cubicBezTo>
                  <a:lnTo>
                    <a:pt x="19942" y="133"/>
                  </a:lnTo>
                  <a:cubicBezTo>
                    <a:pt x="19942" y="59"/>
                    <a:pt x="19882" y="0"/>
                    <a:pt x="1980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4"/>
            <p:cNvSpPr/>
            <p:nvPr/>
          </p:nvSpPr>
          <p:spPr>
            <a:xfrm>
              <a:off x="3847775" y="3274675"/>
              <a:ext cx="498550" cy="163475"/>
            </a:xfrm>
            <a:custGeom>
              <a:avLst/>
              <a:gdLst/>
              <a:ahLst/>
              <a:cxnLst/>
              <a:rect l="l" t="t" r="r" b="b"/>
              <a:pathLst>
                <a:path w="19942" h="6539" extrusionOk="0">
                  <a:moveTo>
                    <a:pt x="267" y="269"/>
                  </a:moveTo>
                  <a:lnTo>
                    <a:pt x="19676" y="471"/>
                  </a:lnTo>
                  <a:lnTo>
                    <a:pt x="19676" y="6268"/>
                  </a:lnTo>
                  <a:lnTo>
                    <a:pt x="267" y="5692"/>
                  </a:lnTo>
                  <a:lnTo>
                    <a:pt x="267" y="269"/>
                  </a:lnTo>
                  <a:close/>
                  <a:moveTo>
                    <a:pt x="135" y="1"/>
                  </a:moveTo>
                  <a:cubicBezTo>
                    <a:pt x="99" y="1"/>
                    <a:pt x="65" y="15"/>
                    <a:pt x="40" y="40"/>
                  </a:cubicBezTo>
                  <a:cubicBezTo>
                    <a:pt x="14" y="65"/>
                    <a:pt x="0" y="99"/>
                    <a:pt x="0" y="135"/>
                  </a:cubicBezTo>
                  <a:lnTo>
                    <a:pt x="0" y="5823"/>
                  </a:lnTo>
                  <a:cubicBezTo>
                    <a:pt x="0" y="5894"/>
                    <a:pt x="57" y="5953"/>
                    <a:pt x="130" y="5955"/>
                  </a:cubicBezTo>
                  <a:lnTo>
                    <a:pt x="19805" y="6538"/>
                  </a:lnTo>
                  <a:lnTo>
                    <a:pt x="19809" y="6538"/>
                  </a:lnTo>
                  <a:cubicBezTo>
                    <a:pt x="19883" y="6538"/>
                    <a:pt x="19942" y="6478"/>
                    <a:pt x="19942" y="6404"/>
                  </a:cubicBezTo>
                  <a:lnTo>
                    <a:pt x="19942" y="339"/>
                  </a:lnTo>
                  <a:cubicBezTo>
                    <a:pt x="19942" y="265"/>
                    <a:pt x="19883" y="207"/>
                    <a:pt x="19810" y="205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4"/>
            <p:cNvSpPr/>
            <p:nvPr/>
          </p:nvSpPr>
          <p:spPr>
            <a:xfrm>
              <a:off x="3514375" y="2562200"/>
              <a:ext cx="411625" cy="74600"/>
            </a:xfrm>
            <a:custGeom>
              <a:avLst/>
              <a:gdLst/>
              <a:ahLst/>
              <a:cxnLst/>
              <a:rect l="l" t="t" r="r" b="b"/>
              <a:pathLst>
                <a:path w="16465" h="2984" extrusionOk="0">
                  <a:moveTo>
                    <a:pt x="8233" y="268"/>
                  </a:moveTo>
                  <a:cubicBezTo>
                    <a:pt x="13167" y="268"/>
                    <a:pt x="16197" y="981"/>
                    <a:pt x="16197" y="1492"/>
                  </a:cubicBezTo>
                  <a:cubicBezTo>
                    <a:pt x="16197" y="2004"/>
                    <a:pt x="13167" y="2717"/>
                    <a:pt x="8233" y="2717"/>
                  </a:cubicBezTo>
                  <a:cubicBezTo>
                    <a:pt x="3298" y="2717"/>
                    <a:pt x="268" y="2004"/>
                    <a:pt x="268" y="1492"/>
                  </a:cubicBezTo>
                  <a:cubicBezTo>
                    <a:pt x="268" y="981"/>
                    <a:pt x="3298" y="268"/>
                    <a:pt x="8233" y="268"/>
                  </a:cubicBezTo>
                  <a:close/>
                  <a:moveTo>
                    <a:pt x="8233" y="1"/>
                  </a:moveTo>
                  <a:cubicBezTo>
                    <a:pt x="4141" y="1"/>
                    <a:pt x="1" y="514"/>
                    <a:pt x="1" y="1492"/>
                  </a:cubicBezTo>
                  <a:cubicBezTo>
                    <a:pt x="1" y="2472"/>
                    <a:pt x="4142" y="2984"/>
                    <a:pt x="8233" y="2984"/>
                  </a:cubicBezTo>
                  <a:cubicBezTo>
                    <a:pt x="12323" y="2984"/>
                    <a:pt x="16465" y="2471"/>
                    <a:pt x="16465" y="1492"/>
                  </a:cubicBezTo>
                  <a:cubicBezTo>
                    <a:pt x="16465" y="514"/>
                    <a:pt x="12323" y="1"/>
                    <a:pt x="82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4"/>
            <p:cNvSpPr/>
            <p:nvPr/>
          </p:nvSpPr>
          <p:spPr>
            <a:xfrm>
              <a:off x="4465625" y="3245325"/>
              <a:ext cx="138275" cy="188825"/>
            </a:xfrm>
            <a:custGeom>
              <a:avLst/>
              <a:gdLst/>
              <a:ahLst/>
              <a:cxnLst/>
              <a:rect l="l" t="t" r="r" b="b"/>
              <a:pathLst>
                <a:path w="5531" h="7553" extrusionOk="0">
                  <a:moveTo>
                    <a:pt x="5262" y="272"/>
                  </a:moveTo>
                  <a:lnTo>
                    <a:pt x="5262" y="7283"/>
                  </a:lnTo>
                  <a:lnTo>
                    <a:pt x="267" y="7138"/>
                  </a:lnTo>
                  <a:lnTo>
                    <a:pt x="267" y="420"/>
                  </a:lnTo>
                  <a:lnTo>
                    <a:pt x="5262" y="272"/>
                  </a:lnTo>
                  <a:close/>
                  <a:moveTo>
                    <a:pt x="5392" y="1"/>
                  </a:moveTo>
                  <a:lnTo>
                    <a:pt x="130" y="157"/>
                  </a:lnTo>
                  <a:cubicBezTo>
                    <a:pt x="58" y="160"/>
                    <a:pt x="0" y="218"/>
                    <a:pt x="0" y="291"/>
                  </a:cubicBezTo>
                  <a:lnTo>
                    <a:pt x="0" y="7267"/>
                  </a:lnTo>
                  <a:cubicBezTo>
                    <a:pt x="0" y="7340"/>
                    <a:pt x="58" y="7399"/>
                    <a:pt x="130" y="7400"/>
                  </a:cubicBezTo>
                  <a:lnTo>
                    <a:pt x="5392" y="7552"/>
                  </a:lnTo>
                  <a:lnTo>
                    <a:pt x="5396" y="7552"/>
                  </a:lnTo>
                  <a:cubicBezTo>
                    <a:pt x="5430" y="7552"/>
                    <a:pt x="5464" y="7539"/>
                    <a:pt x="5490" y="7516"/>
                  </a:cubicBezTo>
                  <a:cubicBezTo>
                    <a:pt x="5515" y="7490"/>
                    <a:pt x="5530" y="7456"/>
                    <a:pt x="5530" y="7420"/>
                  </a:cubicBezTo>
                  <a:lnTo>
                    <a:pt x="5530" y="134"/>
                  </a:lnTo>
                  <a:cubicBezTo>
                    <a:pt x="5530" y="97"/>
                    <a:pt x="5515" y="63"/>
                    <a:pt x="5490" y="37"/>
                  </a:cubicBezTo>
                  <a:cubicBezTo>
                    <a:pt x="5463" y="14"/>
                    <a:pt x="5428" y="1"/>
                    <a:pt x="53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4"/>
            <p:cNvSpPr/>
            <p:nvPr/>
          </p:nvSpPr>
          <p:spPr>
            <a:xfrm>
              <a:off x="4493925" y="3274575"/>
              <a:ext cx="83425" cy="51250"/>
            </a:xfrm>
            <a:custGeom>
              <a:avLst/>
              <a:gdLst/>
              <a:ahLst/>
              <a:cxnLst/>
              <a:rect l="l" t="t" r="r" b="b"/>
              <a:pathLst>
                <a:path w="3337" h="2050" extrusionOk="0">
                  <a:moveTo>
                    <a:pt x="3069" y="273"/>
                  </a:moveTo>
                  <a:lnTo>
                    <a:pt x="3069" y="1724"/>
                  </a:lnTo>
                  <a:lnTo>
                    <a:pt x="267" y="1780"/>
                  </a:lnTo>
                  <a:lnTo>
                    <a:pt x="267" y="367"/>
                  </a:lnTo>
                  <a:lnTo>
                    <a:pt x="3069" y="273"/>
                  </a:lnTo>
                  <a:close/>
                  <a:moveTo>
                    <a:pt x="3203" y="1"/>
                  </a:moveTo>
                  <a:cubicBezTo>
                    <a:pt x="3201" y="1"/>
                    <a:pt x="3200" y="1"/>
                    <a:pt x="3198" y="1"/>
                  </a:cubicBezTo>
                  <a:lnTo>
                    <a:pt x="129" y="105"/>
                  </a:lnTo>
                  <a:cubicBezTo>
                    <a:pt x="58" y="108"/>
                    <a:pt x="1" y="166"/>
                    <a:pt x="1" y="238"/>
                  </a:cubicBezTo>
                  <a:lnTo>
                    <a:pt x="1" y="1917"/>
                  </a:lnTo>
                  <a:cubicBezTo>
                    <a:pt x="1" y="1990"/>
                    <a:pt x="60" y="2050"/>
                    <a:pt x="135" y="2050"/>
                  </a:cubicBezTo>
                  <a:lnTo>
                    <a:pt x="137" y="2050"/>
                  </a:lnTo>
                  <a:lnTo>
                    <a:pt x="3206" y="1988"/>
                  </a:lnTo>
                  <a:cubicBezTo>
                    <a:pt x="3279" y="1987"/>
                    <a:pt x="3336" y="1927"/>
                    <a:pt x="3336" y="1856"/>
                  </a:cubicBezTo>
                  <a:lnTo>
                    <a:pt x="3336" y="134"/>
                  </a:lnTo>
                  <a:cubicBezTo>
                    <a:pt x="3336" y="99"/>
                    <a:pt x="3322" y="63"/>
                    <a:pt x="3296" y="39"/>
                  </a:cubicBezTo>
                  <a:cubicBezTo>
                    <a:pt x="3271" y="15"/>
                    <a:pt x="3238" y="1"/>
                    <a:pt x="320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4"/>
            <p:cNvSpPr/>
            <p:nvPr/>
          </p:nvSpPr>
          <p:spPr>
            <a:xfrm>
              <a:off x="4494050" y="3346000"/>
              <a:ext cx="85050" cy="6700"/>
            </a:xfrm>
            <a:custGeom>
              <a:avLst/>
              <a:gdLst/>
              <a:ahLst/>
              <a:cxnLst/>
              <a:rect l="l" t="t" r="r" b="b"/>
              <a:pathLst>
                <a:path w="3402" h="268" extrusionOk="0">
                  <a:moveTo>
                    <a:pt x="3268" y="1"/>
                  </a:moveTo>
                  <a:cubicBezTo>
                    <a:pt x="3267" y="1"/>
                    <a:pt x="3265" y="1"/>
                    <a:pt x="3264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4"/>
                  </a:cubicBezTo>
                  <a:cubicBezTo>
                    <a:pt x="1" y="205"/>
                    <a:pt x="57" y="265"/>
                    <a:pt x="130" y="268"/>
                  </a:cubicBezTo>
                  <a:lnTo>
                    <a:pt x="3264" y="268"/>
                  </a:lnTo>
                  <a:cubicBezTo>
                    <a:pt x="3265" y="268"/>
                    <a:pt x="3267" y="268"/>
                    <a:pt x="3268" y="268"/>
                  </a:cubicBezTo>
                  <a:cubicBezTo>
                    <a:pt x="3342" y="268"/>
                    <a:pt x="3402" y="207"/>
                    <a:pt x="3402" y="134"/>
                  </a:cubicBezTo>
                  <a:cubicBezTo>
                    <a:pt x="3402" y="60"/>
                    <a:pt x="3342" y="1"/>
                    <a:pt x="32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4"/>
            <p:cNvSpPr/>
            <p:nvPr/>
          </p:nvSpPr>
          <p:spPr>
            <a:xfrm>
              <a:off x="4494050" y="3371450"/>
              <a:ext cx="83400" cy="6700"/>
            </a:xfrm>
            <a:custGeom>
              <a:avLst/>
              <a:gdLst/>
              <a:ahLst/>
              <a:cxnLst/>
              <a:rect l="l" t="t" r="r" b="b"/>
              <a:pathLst>
                <a:path w="3336" h="268" extrusionOk="0">
                  <a:moveTo>
                    <a:pt x="3202" y="0"/>
                  </a:moveTo>
                  <a:cubicBezTo>
                    <a:pt x="3200" y="0"/>
                    <a:pt x="3199" y="1"/>
                    <a:pt x="3197" y="1"/>
                  </a:cubicBezTo>
                  <a:lnTo>
                    <a:pt x="130" y="1"/>
                  </a:lnTo>
                  <a:cubicBezTo>
                    <a:pt x="57" y="3"/>
                    <a:pt x="1" y="62"/>
                    <a:pt x="1" y="135"/>
                  </a:cubicBezTo>
                  <a:cubicBezTo>
                    <a:pt x="1" y="206"/>
                    <a:pt x="57" y="265"/>
                    <a:pt x="130" y="267"/>
                  </a:cubicBezTo>
                  <a:lnTo>
                    <a:pt x="3197" y="267"/>
                  </a:lnTo>
                  <a:cubicBezTo>
                    <a:pt x="3199" y="267"/>
                    <a:pt x="3200" y="267"/>
                    <a:pt x="3202" y="267"/>
                  </a:cubicBezTo>
                  <a:cubicBezTo>
                    <a:pt x="3275" y="267"/>
                    <a:pt x="3335" y="209"/>
                    <a:pt x="3335" y="135"/>
                  </a:cubicBezTo>
                  <a:cubicBezTo>
                    <a:pt x="3335" y="59"/>
                    <a:pt x="3275" y="0"/>
                    <a:pt x="320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4"/>
            <p:cNvSpPr/>
            <p:nvPr/>
          </p:nvSpPr>
          <p:spPr>
            <a:xfrm>
              <a:off x="4493850" y="3393900"/>
              <a:ext cx="83525" cy="8075"/>
            </a:xfrm>
            <a:custGeom>
              <a:avLst/>
              <a:gdLst/>
              <a:ahLst/>
              <a:cxnLst/>
              <a:rect l="l" t="t" r="r" b="b"/>
              <a:pathLst>
                <a:path w="3341" h="323" extrusionOk="0">
                  <a:moveTo>
                    <a:pt x="134" y="1"/>
                  </a:moveTo>
                  <a:cubicBezTo>
                    <a:pt x="62" y="1"/>
                    <a:pt x="2" y="59"/>
                    <a:pt x="2" y="132"/>
                  </a:cubicBezTo>
                  <a:cubicBezTo>
                    <a:pt x="1" y="206"/>
                    <a:pt x="61" y="266"/>
                    <a:pt x="134" y="267"/>
                  </a:cubicBezTo>
                  <a:lnTo>
                    <a:pt x="3203" y="322"/>
                  </a:lnTo>
                  <a:lnTo>
                    <a:pt x="3205" y="322"/>
                  </a:lnTo>
                  <a:cubicBezTo>
                    <a:pt x="3206" y="322"/>
                    <a:pt x="3207" y="322"/>
                    <a:pt x="3208" y="322"/>
                  </a:cubicBezTo>
                  <a:cubicBezTo>
                    <a:pt x="3281" y="322"/>
                    <a:pt x="3339" y="263"/>
                    <a:pt x="3339" y="191"/>
                  </a:cubicBezTo>
                  <a:cubicBezTo>
                    <a:pt x="3341" y="116"/>
                    <a:pt x="3282" y="57"/>
                    <a:pt x="3208" y="55"/>
                  </a:cubicBezTo>
                  <a:lnTo>
                    <a:pt x="139" y="1"/>
                  </a:lnTo>
                  <a:lnTo>
                    <a:pt x="136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4"/>
            <p:cNvSpPr/>
            <p:nvPr/>
          </p:nvSpPr>
          <p:spPr>
            <a:xfrm>
              <a:off x="5074950" y="2823925"/>
              <a:ext cx="805400" cy="754750"/>
            </a:xfrm>
            <a:custGeom>
              <a:avLst/>
              <a:gdLst/>
              <a:ahLst/>
              <a:cxnLst/>
              <a:rect l="l" t="t" r="r" b="b"/>
              <a:pathLst>
                <a:path w="32216" h="30190" extrusionOk="0">
                  <a:moveTo>
                    <a:pt x="269" y="287"/>
                  </a:moveTo>
                  <a:lnTo>
                    <a:pt x="31950" y="4735"/>
                  </a:lnTo>
                  <a:lnTo>
                    <a:pt x="31950" y="27905"/>
                  </a:lnTo>
                  <a:lnTo>
                    <a:pt x="269" y="29914"/>
                  </a:lnTo>
                  <a:lnTo>
                    <a:pt x="269" y="287"/>
                  </a:lnTo>
                  <a:close/>
                  <a:moveTo>
                    <a:pt x="137" y="0"/>
                  </a:moveTo>
                  <a:cubicBezTo>
                    <a:pt x="105" y="0"/>
                    <a:pt x="73" y="11"/>
                    <a:pt x="47" y="32"/>
                  </a:cubicBezTo>
                  <a:cubicBezTo>
                    <a:pt x="17" y="57"/>
                    <a:pt x="0" y="95"/>
                    <a:pt x="0" y="133"/>
                  </a:cubicBezTo>
                  <a:lnTo>
                    <a:pt x="0" y="30055"/>
                  </a:lnTo>
                  <a:cubicBezTo>
                    <a:pt x="0" y="30130"/>
                    <a:pt x="60" y="30190"/>
                    <a:pt x="135" y="30190"/>
                  </a:cubicBezTo>
                  <a:cubicBezTo>
                    <a:pt x="137" y="30190"/>
                    <a:pt x="140" y="30190"/>
                    <a:pt x="142" y="30188"/>
                  </a:cubicBezTo>
                  <a:lnTo>
                    <a:pt x="32090" y="28162"/>
                  </a:lnTo>
                  <a:cubicBezTo>
                    <a:pt x="32161" y="28158"/>
                    <a:pt x="32215" y="28099"/>
                    <a:pt x="32215" y="28029"/>
                  </a:cubicBezTo>
                  <a:lnTo>
                    <a:pt x="32215" y="4619"/>
                  </a:lnTo>
                  <a:cubicBezTo>
                    <a:pt x="32215" y="4553"/>
                    <a:pt x="32167" y="4497"/>
                    <a:pt x="32102" y="4486"/>
                  </a:cubicBezTo>
                  <a:lnTo>
                    <a:pt x="153" y="1"/>
                  </a:lnTo>
                  <a:cubicBezTo>
                    <a:pt x="148" y="1"/>
                    <a:pt x="142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4"/>
            <p:cNvSpPr/>
            <p:nvPr/>
          </p:nvSpPr>
          <p:spPr>
            <a:xfrm>
              <a:off x="5074875" y="2930475"/>
              <a:ext cx="766625" cy="634575"/>
            </a:xfrm>
            <a:custGeom>
              <a:avLst/>
              <a:gdLst/>
              <a:ahLst/>
              <a:cxnLst/>
              <a:rect l="l" t="t" r="r" b="b"/>
              <a:pathLst>
                <a:path w="30665" h="25383" extrusionOk="0">
                  <a:moveTo>
                    <a:pt x="30528" y="0"/>
                  </a:moveTo>
                  <a:cubicBezTo>
                    <a:pt x="30452" y="0"/>
                    <a:pt x="30391" y="63"/>
                    <a:pt x="30395" y="138"/>
                  </a:cubicBezTo>
                  <a:lnTo>
                    <a:pt x="30395" y="23486"/>
                  </a:lnTo>
                  <a:lnTo>
                    <a:pt x="130" y="25115"/>
                  </a:lnTo>
                  <a:cubicBezTo>
                    <a:pt x="58" y="25118"/>
                    <a:pt x="1" y="25179"/>
                    <a:pt x="3" y="25252"/>
                  </a:cubicBezTo>
                  <a:cubicBezTo>
                    <a:pt x="5" y="25325"/>
                    <a:pt x="65" y="25382"/>
                    <a:pt x="138" y="25382"/>
                  </a:cubicBezTo>
                  <a:lnTo>
                    <a:pt x="145" y="25382"/>
                  </a:lnTo>
                  <a:lnTo>
                    <a:pt x="30535" y="23745"/>
                  </a:lnTo>
                  <a:cubicBezTo>
                    <a:pt x="30606" y="23741"/>
                    <a:pt x="30662" y="23682"/>
                    <a:pt x="30662" y="23612"/>
                  </a:cubicBezTo>
                  <a:lnTo>
                    <a:pt x="30662" y="138"/>
                  </a:lnTo>
                  <a:cubicBezTo>
                    <a:pt x="30664" y="63"/>
                    <a:pt x="30603" y="0"/>
                    <a:pt x="305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4"/>
            <p:cNvSpPr/>
            <p:nvPr/>
          </p:nvSpPr>
          <p:spPr>
            <a:xfrm>
              <a:off x="5834550" y="3517425"/>
              <a:ext cx="45950" cy="10625"/>
            </a:xfrm>
            <a:custGeom>
              <a:avLst/>
              <a:gdLst/>
              <a:ahLst/>
              <a:cxnLst/>
              <a:rect l="l" t="t" r="r" b="b"/>
              <a:pathLst>
                <a:path w="1838" h="425" extrusionOk="0">
                  <a:moveTo>
                    <a:pt x="140" y="1"/>
                  </a:moveTo>
                  <a:cubicBezTo>
                    <a:pt x="72" y="1"/>
                    <a:pt x="14" y="53"/>
                    <a:pt x="8" y="121"/>
                  </a:cubicBezTo>
                  <a:cubicBezTo>
                    <a:pt x="0" y="195"/>
                    <a:pt x="55" y="260"/>
                    <a:pt x="128" y="267"/>
                  </a:cubicBezTo>
                  <a:lnTo>
                    <a:pt x="1685" y="423"/>
                  </a:lnTo>
                  <a:lnTo>
                    <a:pt x="1698" y="423"/>
                  </a:lnTo>
                  <a:lnTo>
                    <a:pt x="1698" y="424"/>
                  </a:lnTo>
                  <a:cubicBezTo>
                    <a:pt x="1771" y="424"/>
                    <a:pt x="1830" y="368"/>
                    <a:pt x="1834" y="297"/>
                  </a:cubicBezTo>
                  <a:cubicBezTo>
                    <a:pt x="1838" y="225"/>
                    <a:pt x="1783" y="164"/>
                    <a:pt x="1711" y="158"/>
                  </a:cubicBezTo>
                  <a:lnTo>
                    <a:pt x="154" y="1"/>
                  </a:ln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4"/>
            <p:cNvSpPr/>
            <p:nvPr/>
          </p:nvSpPr>
          <p:spPr>
            <a:xfrm>
              <a:off x="5508450" y="2884875"/>
              <a:ext cx="6700" cy="656800"/>
            </a:xfrm>
            <a:custGeom>
              <a:avLst/>
              <a:gdLst/>
              <a:ahLst/>
              <a:cxnLst/>
              <a:rect l="l" t="t" r="r" b="b"/>
              <a:pathLst>
                <a:path w="268" h="26272" extrusionOk="0">
                  <a:moveTo>
                    <a:pt x="133" y="1"/>
                  </a:moveTo>
                  <a:cubicBezTo>
                    <a:pt x="62" y="1"/>
                    <a:pt x="3" y="58"/>
                    <a:pt x="0" y="130"/>
                  </a:cubicBezTo>
                  <a:lnTo>
                    <a:pt x="0" y="26139"/>
                  </a:lnTo>
                  <a:cubicBezTo>
                    <a:pt x="0" y="26212"/>
                    <a:pt x="60" y="26272"/>
                    <a:pt x="133" y="26272"/>
                  </a:cubicBezTo>
                  <a:cubicBezTo>
                    <a:pt x="207" y="26272"/>
                    <a:pt x="267" y="26212"/>
                    <a:pt x="267" y="26139"/>
                  </a:cubicBezTo>
                  <a:lnTo>
                    <a:pt x="267" y="130"/>
                  </a:lnTo>
                  <a:cubicBezTo>
                    <a:pt x="265" y="58"/>
                    <a:pt x="206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4"/>
            <p:cNvSpPr/>
            <p:nvPr/>
          </p:nvSpPr>
          <p:spPr>
            <a:xfrm>
              <a:off x="5527225" y="2887425"/>
              <a:ext cx="6725" cy="653250"/>
            </a:xfrm>
            <a:custGeom>
              <a:avLst/>
              <a:gdLst/>
              <a:ahLst/>
              <a:cxnLst/>
              <a:rect l="l" t="t" r="r" b="b"/>
              <a:pathLst>
                <a:path w="269" h="26130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997"/>
                  </a:lnTo>
                  <a:cubicBezTo>
                    <a:pt x="2" y="26070"/>
                    <a:pt x="60" y="26129"/>
                    <a:pt x="134" y="26129"/>
                  </a:cubicBezTo>
                  <a:cubicBezTo>
                    <a:pt x="209" y="26129"/>
                    <a:pt x="267" y="26070"/>
                    <a:pt x="268" y="25997"/>
                  </a:cubicBezTo>
                  <a:lnTo>
                    <a:pt x="268" y="129"/>
                  </a:lnTo>
                  <a:cubicBezTo>
                    <a:pt x="266" y="58"/>
                    <a:pt x="206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4"/>
            <p:cNvSpPr/>
            <p:nvPr/>
          </p:nvSpPr>
          <p:spPr>
            <a:xfrm>
              <a:off x="5074950" y="1576475"/>
              <a:ext cx="805425" cy="991750"/>
            </a:xfrm>
            <a:custGeom>
              <a:avLst/>
              <a:gdLst/>
              <a:ahLst/>
              <a:cxnLst/>
              <a:rect l="l" t="t" r="r" b="b"/>
              <a:pathLst>
                <a:path w="32217" h="39670" extrusionOk="0">
                  <a:moveTo>
                    <a:pt x="267" y="343"/>
                  </a:moveTo>
                  <a:lnTo>
                    <a:pt x="31950" y="14975"/>
                  </a:lnTo>
                  <a:lnTo>
                    <a:pt x="31950" y="39365"/>
                  </a:lnTo>
                  <a:lnTo>
                    <a:pt x="267" y="31584"/>
                  </a:lnTo>
                  <a:lnTo>
                    <a:pt x="267" y="343"/>
                  </a:lnTo>
                  <a:close/>
                  <a:moveTo>
                    <a:pt x="133" y="1"/>
                  </a:moveTo>
                  <a:cubicBezTo>
                    <a:pt x="63" y="1"/>
                    <a:pt x="0" y="58"/>
                    <a:pt x="0" y="135"/>
                  </a:cubicBezTo>
                  <a:lnTo>
                    <a:pt x="0" y="31689"/>
                  </a:lnTo>
                  <a:cubicBezTo>
                    <a:pt x="0" y="31750"/>
                    <a:pt x="42" y="31804"/>
                    <a:pt x="102" y="31819"/>
                  </a:cubicBezTo>
                  <a:lnTo>
                    <a:pt x="32050" y="39665"/>
                  </a:lnTo>
                  <a:cubicBezTo>
                    <a:pt x="32062" y="39668"/>
                    <a:pt x="32072" y="39669"/>
                    <a:pt x="32082" y="39669"/>
                  </a:cubicBezTo>
                  <a:cubicBezTo>
                    <a:pt x="32157" y="39669"/>
                    <a:pt x="32217" y="39609"/>
                    <a:pt x="32217" y="39537"/>
                  </a:cubicBezTo>
                  <a:lnTo>
                    <a:pt x="32217" y="14889"/>
                  </a:lnTo>
                  <a:cubicBezTo>
                    <a:pt x="32215" y="14837"/>
                    <a:pt x="32185" y="14790"/>
                    <a:pt x="32138" y="14768"/>
                  </a:cubicBezTo>
                  <a:lnTo>
                    <a:pt x="189" y="14"/>
                  </a:lnTo>
                  <a:cubicBezTo>
                    <a:pt x="171" y="5"/>
                    <a:pt x="151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4"/>
            <p:cNvSpPr/>
            <p:nvPr/>
          </p:nvSpPr>
          <p:spPr>
            <a:xfrm>
              <a:off x="5074725" y="1621250"/>
              <a:ext cx="766675" cy="937400"/>
            </a:xfrm>
            <a:custGeom>
              <a:avLst/>
              <a:gdLst/>
              <a:ahLst/>
              <a:cxnLst/>
              <a:rect l="l" t="t" r="r" b="b"/>
              <a:pathLst>
                <a:path w="30667" h="37496" extrusionOk="0">
                  <a:moveTo>
                    <a:pt x="150" y="0"/>
                  </a:moveTo>
                  <a:cubicBezTo>
                    <a:pt x="99" y="0"/>
                    <a:pt x="51" y="30"/>
                    <a:pt x="29" y="80"/>
                  </a:cubicBezTo>
                  <a:cubicBezTo>
                    <a:pt x="0" y="144"/>
                    <a:pt x="26" y="219"/>
                    <a:pt x="90" y="252"/>
                  </a:cubicBezTo>
                  <a:lnTo>
                    <a:pt x="30400" y="13574"/>
                  </a:lnTo>
                  <a:lnTo>
                    <a:pt x="30400" y="37362"/>
                  </a:lnTo>
                  <a:cubicBezTo>
                    <a:pt x="30400" y="37436"/>
                    <a:pt x="30459" y="37496"/>
                    <a:pt x="30534" y="37496"/>
                  </a:cubicBezTo>
                  <a:cubicBezTo>
                    <a:pt x="30608" y="37494"/>
                    <a:pt x="30666" y="37436"/>
                    <a:pt x="30666" y="37362"/>
                  </a:cubicBezTo>
                  <a:lnTo>
                    <a:pt x="30666" y="13487"/>
                  </a:lnTo>
                  <a:cubicBezTo>
                    <a:pt x="30666" y="13435"/>
                    <a:pt x="30635" y="13387"/>
                    <a:pt x="30587" y="13364"/>
                  </a:cubicBezTo>
                  <a:lnTo>
                    <a:pt x="197" y="8"/>
                  </a:lnTo>
                  <a:cubicBezTo>
                    <a:pt x="182" y="3"/>
                    <a:pt x="166" y="0"/>
                    <a:pt x="1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4"/>
            <p:cNvSpPr/>
            <p:nvPr/>
          </p:nvSpPr>
          <p:spPr>
            <a:xfrm>
              <a:off x="5833400" y="1945350"/>
              <a:ext cx="47325" cy="16400"/>
            </a:xfrm>
            <a:custGeom>
              <a:avLst/>
              <a:gdLst/>
              <a:ahLst/>
              <a:cxnLst/>
              <a:rect l="l" t="t" r="r" b="b"/>
              <a:pathLst>
                <a:path w="1893" h="656" extrusionOk="0">
                  <a:moveTo>
                    <a:pt x="1745" y="1"/>
                  </a:moveTo>
                  <a:cubicBezTo>
                    <a:pt x="1734" y="1"/>
                    <a:pt x="1723" y="2"/>
                    <a:pt x="1712" y="5"/>
                  </a:cubicBezTo>
                  <a:lnTo>
                    <a:pt x="154" y="393"/>
                  </a:lnTo>
                  <a:cubicBezTo>
                    <a:pt x="0" y="430"/>
                    <a:pt x="29" y="656"/>
                    <a:pt x="187" y="656"/>
                  </a:cubicBezTo>
                  <a:cubicBezTo>
                    <a:pt x="197" y="656"/>
                    <a:pt x="209" y="654"/>
                    <a:pt x="219" y="652"/>
                  </a:cubicBezTo>
                  <a:lnTo>
                    <a:pt x="1777" y="264"/>
                  </a:lnTo>
                  <a:cubicBezTo>
                    <a:pt x="1849" y="246"/>
                    <a:pt x="1893" y="173"/>
                    <a:pt x="1875" y="101"/>
                  </a:cubicBezTo>
                  <a:cubicBezTo>
                    <a:pt x="1859" y="41"/>
                    <a:pt x="1805" y="1"/>
                    <a:pt x="174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4"/>
            <p:cNvSpPr/>
            <p:nvPr/>
          </p:nvSpPr>
          <p:spPr>
            <a:xfrm>
              <a:off x="5527150" y="1819800"/>
              <a:ext cx="6875" cy="663325"/>
            </a:xfrm>
            <a:custGeom>
              <a:avLst/>
              <a:gdLst/>
              <a:ahLst/>
              <a:cxnLst/>
              <a:rect l="l" t="t" r="r" b="b"/>
              <a:pathLst>
                <a:path w="275" h="26533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26399"/>
                  </a:lnTo>
                  <a:cubicBezTo>
                    <a:pt x="3" y="26473"/>
                    <a:pt x="63" y="26532"/>
                    <a:pt x="137" y="26533"/>
                  </a:cubicBezTo>
                  <a:cubicBezTo>
                    <a:pt x="212" y="26532"/>
                    <a:pt x="271" y="26473"/>
                    <a:pt x="271" y="26399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4"/>
            <p:cNvSpPr/>
            <p:nvPr/>
          </p:nvSpPr>
          <p:spPr>
            <a:xfrm>
              <a:off x="5508375" y="1811525"/>
              <a:ext cx="6825" cy="667000"/>
            </a:xfrm>
            <a:custGeom>
              <a:avLst/>
              <a:gdLst/>
              <a:ahLst/>
              <a:cxnLst/>
              <a:rect l="l" t="t" r="r" b="b"/>
              <a:pathLst>
                <a:path w="273" h="26680" extrusionOk="0">
                  <a:moveTo>
                    <a:pt x="136" y="1"/>
                  </a:moveTo>
                  <a:cubicBezTo>
                    <a:pt x="61" y="1"/>
                    <a:pt x="1" y="63"/>
                    <a:pt x="3" y="139"/>
                  </a:cubicBezTo>
                  <a:lnTo>
                    <a:pt x="3" y="26545"/>
                  </a:lnTo>
                  <a:cubicBezTo>
                    <a:pt x="3" y="26619"/>
                    <a:pt x="63" y="26679"/>
                    <a:pt x="136" y="26679"/>
                  </a:cubicBezTo>
                  <a:cubicBezTo>
                    <a:pt x="210" y="26679"/>
                    <a:pt x="270" y="26619"/>
                    <a:pt x="270" y="26545"/>
                  </a:cubicBezTo>
                  <a:lnTo>
                    <a:pt x="270" y="139"/>
                  </a:lnTo>
                  <a:cubicBezTo>
                    <a:pt x="273" y="63"/>
                    <a:pt x="212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4"/>
            <p:cNvSpPr/>
            <p:nvPr/>
          </p:nvSpPr>
          <p:spPr>
            <a:xfrm>
              <a:off x="3250375" y="501225"/>
              <a:ext cx="1157750" cy="1044825"/>
            </a:xfrm>
            <a:custGeom>
              <a:avLst/>
              <a:gdLst/>
              <a:ahLst/>
              <a:cxnLst/>
              <a:rect l="l" t="t" r="r" b="b"/>
              <a:pathLst>
                <a:path w="46310" h="41793" extrusionOk="0">
                  <a:moveTo>
                    <a:pt x="21592" y="0"/>
                  </a:moveTo>
                  <a:cubicBezTo>
                    <a:pt x="21568" y="0"/>
                    <a:pt x="21544" y="7"/>
                    <a:pt x="21523" y="19"/>
                  </a:cubicBezTo>
                  <a:lnTo>
                    <a:pt x="66" y="12755"/>
                  </a:lnTo>
                  <a:cubicBezTo>
                    <a:pt x="25" y="12778"/>
                    <a:pt x="0" y="12821"/>
                    <a:pt x="0" y="12869"/>
                  </a:cubicBezTo>
                  <a:lnTo>
                    <a:pt x="0" y="15483"/>
                  </a:lnTo>
                  <a:cubicBezTo>
                    <a:pt x="0" y="15537"/>
                    <a:pt x="34" y="15587"/>
                    <a:pt x="85" y="15606"/>
                  </a:cubicBezTo>
                  <a:lnTo>
                    <a:pt x="7987" y="18720"/>
                  </a:lnTo>
                  <a:lnTo>
                    <a:pt x="7987" y="41659"/>
                  </a:lnTo>
                  <a:cubicBezTo>
                    <a:pt x="7987" y="41733"/>
                    <a:pt x="8046" y="41793"/>
                    <a:pt x="8121" y="41793"/>
                  </a:cubicBezTo>
                  <a:cubicBezTo>
                    <a:pt x="8195" y="41793"/>
                    <a:pt x="8255" y="41733"/>
                    <a:pt x="8255" y="41659"/>
                  </a:cubicBezTo>
                  <a:lnTo>
                    <a:pt x="8255" y="18627"/>
                  </a:lnTo>
                  <a:cubicBezTo>
                    <a:pt x="8255" y="18572"/>
                    <a:pt x="8221" y="18523"/>
                    <a:pt x="8170" y="18503"/>
                  </a:cubicBezTo>
                  <a:lnTo>
                    <a:pt x="267" y="15390"/>
                  </a:lnTo>
                  <a:lnTo>
                    <a:pt x="267" y="12945"/>
                  </a:lnTo>
                  <a:lnTo>
                    <a:pt x="21595" y="288"/>
                  </a:lnTo>
                  <a:lnTo>
                    <a:pt x="46040" y="13664"/>
                  </a:lnTo>
                  <a:lnTo>
                    <a:pt x="46040" y="17661"/>
                  </a:lnTo>
                  <a:cubicBezTo>
                    <a:pt x="46037" y="17737"/>
                    <a:pt x="46097" y="17799"/>
                    <a:pt x="46173" y="17799"/>
                  </a:cubicBezTo>
                  <a:cubicBezTo>
                    <a:pt x="46249" y="17799"/>
                    <a:pt x="46309" y="17737"/>
                    <a:pt x="46307" y="17661"/>
                  </a:cubicBezTo>
                  <a:lnTo>
                    <a:pt x="46307" y="13586"/>
                  </a:lnTo>
                  <a:cubicBezTo>
                    <a:pt x="46307" y="13537"/>
                    <a:pt x="46281" y="13493"/>
                    <a:pt x="46238" y="13469"/>
                  </a:cubicBezTo>
                  <a:lnTo>
                    <a:pt x="21655" y="17"/>
                  </a:lnTo>
                  <a:cubicBezTo>
                    <a:pt x="21636" y="6"/>
                    <a:pt x="21614" y="0"/>
                    <a:pt x="2159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4"/>
            <p:cNvSpPr/>
            <p:nvPr/>
          </p:nvSpPr>
          <p:spPr>
            <a:xfrm>
              <a:off x="3449575" y="936325"/>
              <a:ext cx="58575" cy="589675"/>
            </a:xfrm>
            <a:custGeom>
              <a:avLst/>
              <a:gdLst/>
              <a:ahLst/>
              <a:cxnLst/>
              <a:rect l="l" t="t" r="r" b="b"/>
              <a:pathLst>
                <a:path w="2343" h="23587" extrusionOk="0">
                  <a:moveTo>
                    <a:pt x="2209" y="1"/>
                  </a:moveTo>
                  <a:cubicBezTo>
                    <a:pt x="2187" y="1"/>
                    <a:pt x="2166" y="5"/>
                    <a:pt x="2146" y="15"/>
                  </a:cubicBezTo>
                  <a:lnTo>
                    <a:pt x="90" y="1106"/>
                  </a:lnTo>
                  <a:cubicBezTo>
                    <a:pt x="25" y="1140"/>
                    <a:pt x="0" y="1220"/>
                    <a:pt x="34" y="1286"/>
                  </a:cubicBezTo>
                  <a:cubicBezTo>
                    <a:pt x="58" y="1332"/>
                    <a:pt x="105" y="1357"/>
                    <a:pt x="152" y="1357"/>
                  </a:cubicBezTo>
                  <a:cubicBezTo>
                    <a:pt x="173" y="1357"/>
                    <a:pt x="195" y="1352"/>
                    <a:pt x="215" y="1342"/>
                  </a:cubicBezTo>
                  <a:lnTo>
                    <a:pt x="2076" y="356"/>
                  </a:lnTo>
                  <a:lnTo>
                    <a:pt x="2076" y="23454"/>
                  </a:lnTo>
                  <a:cubicBezTo>
                    <a:pt x="2076" y="23527"/>
                    <a:pt x="2136" y="23587"/>
                    <a:pt x="2209" y="23587"/>
                  </a:cubicBezTo>
                  <a:cubicBezTo>
                    <a:pt x="2210" y="23587"/>
                    <a:pt x="2211" y="23587"/>
                    <a:pt x="2211" y="23587"/>
                  </a:cubicBezTo>
                  <a:cubicBezTo>
                    <a:pt x="2284" y="23587"/>
                    <a:pt x="2343" y="23527"/>
                    <a:pt x="2343" y="23454"/>
                  </a:cubicBezTo>
                  <a:lnTo>
                    <a:pt x="2343" y="134"/>
                  </a:lnTo>
                  <a:cubicBezTo>
                    <a:pt x="2343" y="87"/>
                    <a:pt x="2318" y="43"/>
                    <a:pt x="2278" y="19"/>
                  </a:cubicBezTo>
                  <a:cubicBezTo>
                    <a:pt x="2257" y="7"/>
                    <a:pt x="2233" y="1"/>
                    <a:pt x="220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4"/>
            <p:cNvSpPr/>
            <p:nvPr/>
          </p:nvSpPr>
          <p:spPr>
            <a:xfrm>
              <a:off x="3500750" y="936250"/>
              <a:ext cx="405025" cy="179225"/>
            </a:xfrm>
            <a:custGeom>
              <a:avLst/>
              <a:gdLst/>
              <a:ahLst/>
              <a:cxnLst/>
              <a:rect l="l" t="t" r="r" b="b"/>
              <a:pathLst>
                <a:path w="16201" h="7169" extrusionOk="0">
                  <a:moveTo>
                    <a:pt x="155" y="1"/>
                  </a:moveTo>
                  <a:cubicBezTo>
                    <a:pt x="104" y="1"/>
                    <a:pt x="54" y="31"/>
                    <a:pt x="32" y="81"/>
                  </a:cubicBezTo>
                  <a:cubicBezTo>
                    <a:pt x="1" y="151"/>
                    <a:pt x="37" y="233"/>
                    <a:pt x="110" y="259"/>
                  </a:cubicBezTo>
                  <a:lnTo>
                    <a:pt x="15962" y="7157"/>
                  </a:lnTo>
                  <a:cubicBezTo>
                    <a:pt x="15978" y="7165"/>
                    <a:pt x="15996" y="7169"/>
                    <a:pt x="16014" y="7169"/>
                  </a:cubicBezTo>
                  <a:cubicBezTo>
                    <a:pt x="16160" y="7169"/>
                    <a:pt x="16200" y="6971"/>
                    <a:pt x="16068" y="6914"/>
                  </a:cubicBezTo>
                  <a:lnTo>
                    <a:pt x="215" y="16"/>
                  </a:lnTo>
                  <a:cubicBezTo>
                    <a:pt x="196" y="6"/>
                    <a:pt x="175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4"/>
            <p:cNvSpPr/>
            <p:nvPr/>
          </p:nvSpPr>
          <p:spPr>
            <a:xfrm>
              <a:off x="3897775" y="692075"/>
              <a:ext cx="77425" cy="474225"/>
            </a:xfrm>
            <a:custGeom>
              <a:avLst/>
              <a:gdLst/>
              <a:ahLst/>
              <a:cxnLst/>
              <a:rect l="l" t="t" r="r" b="b"/>
              <a:pathLst>
                <a:path w="3097" h="18969" extrusionOk="0">
                  <a:moveTo>
                    <a:pt x="2960" y="1"/>
                  </a:moveTo>
                  <a:cubicBezTo>
                    <a:pt x="2940" y="1"/>
                    <a:pt x="2919" y="6"/>
                    <a:pt x="2899" y="16"/>
                  </a:cubicBezTo>
                  <a:lnTo>
                    <a:pt x="72" y="1495"/>
                  </a:lnTo>
                  <a:cubicBezTo>
                    <a:pt x="28" y="1518"/>
                    <a:pt x="0" y="1564"/>
                    <a:pt x="0" y="1613"/>
                  </a:cubicBezTo>
                  <a:lnTo>
                    <a:pt x="0" y="18836"/>
                  </a:lnTo>
                  <a:cubicBezTo>
                    <a:pt x="0" y="18909"/>
                    <a:pt x="60" y="18969"/>
                    <a:pt x="133" y="18969"/>
                  </a:cubicBezTo>
                  <a:cubicBezTo>
                    <a:pt x="207" y="18969"/>
                    <a:pt x="267" y="18909"/>
                    <a:pt x="267" y="18836"/>
                  </a:cubicBezTo>
                  <a:lnTo>
                    <a:pt x="267" y="1694"/>
                  </a:lnTo>
                  <a:lnTo>
                    <a:pt x="2827" y="355"/>
                  </a:lnTo>
                  <a:lnTo>
                    <a:pt x="2827" y="17600"/>
                  </a:lnTo>
                  <a:cubicBezTo>
                    <a:pt x="2825" y="17675"/>
                    <a:pt x="2885" y="17737"/>
                    <a:pt x="2960" y="17737"/>
                  </a:cubicBezTo>
                  <a:cubicBezTo>
                    <a:pt x="3036" y="17737"/>
                    <a:pt x="3097" y="17675"/>
                    <a:pt x="3094" y="17600"/>
                  </a:cubicBezTo>
                  <a:lnTo>
                    <a:pt x="3094" y="135"/>
                  </a:lnTo>
                  <a:cubicBezTo>
                    <a:pt x="3093" y="57"/>
                    <a:pt x="3030" y="1"/>
                    <a:pt x="296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4"/>
            <p:cNvSpPr/>
            <p:nvPr/>
          </p:nvSpPr>
          <p:spPr>
            <a:xfrm>
              <a:off x="3249075" y="590500"/>
              <a:ext cx="726425" cy="301125"/>
            </a:xfrm>
            <a:custGeom>
              <a:avLst/>
              <a:gdLst/>
              <a:ahLst/>
              <a:cxnLst/>
              <a:rect l="l" t="t" r="r" b="b"/>
              <a:pathLst>
                <a:path w="29057" h="12045" extrusionOk="0">
                  <a:moveTo>
                    <a:pt x="21652" y="1"/>
                  </a:moveTo>
                  <a:cubicBezTo>
                    <a:pt x="21629" y="1"/>
                    <a:pt x="21607" y="6"/>
                    <a:pt x="21587" y="17"/>
                  </a:cubicBezTo>
                  <a:lnTo>
                    <a:pt x="121" y="11793"/>
                  </a:lnTo>
                  <a:cubicBezTo>
                    <a:pt x="0" y="11860"/>
                    <a:pt x="47" y="12044"/>
                    <a:pt x="185" y="12044"/>
                  </a:cubicBezTo>
                  <a:cubicBezTo>
                    <a:pt x="209" y="12044"/>
                    <a:pt x="231" y="12038"/>
                    <a:pt x="250" y="12027"/>
                  </a:cubicBezTo>
                  <a:lnTo>
                    <a:pt x="21651" y="287"/>
                  </a:lnTo>
                  <a:lnTo>
                    <a:pt x="28844" y="4313"/>
                  </a:lnTo>
                  <a:cubicBezTo>
                    <a:pt x="28864" y="4323"/>
                    <a:pt x="28884" y="4328"/>
                    <a:pt x="28905" y="4328"/>
                  </a:cubicBezTo>
                  <a:cubicBezTo>
                    <a:pt x="28952" y="4328"/>
                    <a:pt x="28997" y="4304"/>
                    <a:pt x="29021" y="4260"/>
                  </a:cubicBezTo>
                  <a:cubicBezTo>
                    <a:pt x="29056" y="4196"/>
                    <a:pt x="29036" y="4117"/>
                    <a:pt x="28974" y="4081"/>
                  </a:cubicBezTo>
                  <a:lnTo>
                    <a:pt x="21716" y="17"/>
                  </a:lnTo>
                  <a:cubicBezTo>
                    <a:pt x="21696" y="6"/>
                    <a:pt x="21674" y="1"/>
                    <a:pt x="2165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4"/>
            <p:cNvSpPr/>
            <p:nvPr/>
          </p:nvSpPr>
          <p:spPr>
            <a:xfrm>
              <a:off x="3786800" y="501200"/>
              <a:ext cx="6900" cy="96025"/>
            </a:xfrm>
            <a:custGeom>
              <a:avLst/>
              <a:gdLst/>
              <a:ahLst/>
              <a:cxnLst/>
              <a:rect l="l" t="t" r="r" b="b"/>
              <a:pathLst>
                <a:path w="276" h="3841" extrusionOk="0">
                  <a:moveTo>
                    <a:pt x="134" y="1"/>
                  </a:moveTo>
                  <a:cubicBezTo>
                    <a:pt x="60" y="1"/>
                    <a:pt x="0" y="62"/>
                    <a:pt x="0" y="135"/>
                  </a:cubicBezTo>
                  <a:lnTo>
                    <a:pt x="9" y="3708"/>
                  </a:lnTo>
                  <a:cubicBezTo>
                    <a:pt x="9" y="3781"/>
                    <a:pt x="69" y="3840"/>
                    <a:pt x="142" y="3840"/>
                  </a:cubicBezTo>
                  <a:cubicBezTo>
                    <a:pt x="216" y="3840"/>
                    <a:pt x="276" y="3781"/>
                    <a:pt x="276" y="3706"/>
                  </a:cubicBezTo>
                  <a:lnTo>
                    <a:pt x="267" y="135"/>
                  </a:lnTo>
                  <a:cubicBezTo>
                    <a:pt x="267" y="61"/>
                    <a:pt x="207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4"/>
            <p:cNvSpPr/>
            <p:nvPr/>
          </p:nvSpPr>
          <p:spPr>
            <a:xfrm>
              <a:off x="2395650" y="2918675"/>
              <a:ext cx="869750" cy="577650"/>
            </a:xfrm>
            <a:custGeom>
              <a:avLst/>
              <a:gdLst/>
              <a:ahLst/>
              <a:cxnLst/>
              <a:rect l="l" t="t" r="r" b="b"/>
              <a:pathLst>
                <a:path w="34790" h="23106" extrusionOk="0">
                  <a:moveTo>
                    <a:pt x="34523" y="281"/>
                  </a:moveTo>
                  <a:lnTo>
                    <a:pt x="34523" y="22832"/>
                  </a:lnTo>
                  <a:lnTo>
                    <a:pt x="267" y="21348"/>
                  </a:lnTo>
                  <a:lnTo>
                    <a:pt x="267" y="3467"/>
                  </a:lnTo>
                  <a:lnTo>
                    <a:pt x="34523" y="281"/>
                  </a:lnTo>
                  <a:close/>
                  <a:moveTo>
                    <a:pt x="34654" y="1"/>
                  </a:moveTo>
                  <a:cubicBezTo>
                    <a:pt x="34651" y="1"/>
                    <a:pt x="34647" y="1"/>
                    <a:pt x="34644" y="1"/>
                  </a:cubicBezTo>
                  <a:lnTo>
                    <a:pt x="121" y="3213"/>
                  </a:lnTo>
                  <a:cubicBezTo>
                    <a:pt x="52" y="3220"/>
                    <a:pt x="0" y="3277"/>
                    <a:pt x="0" y="3346"/>
                  </a:cubicBezTo>
                  <a:lnTo>
                    <a:pt x="0" y="21476"/>
                  </a:lnTo>
                  <a:cubicBezTo>
                    <a:pt x="0" y="21548"/>
                    <a:pt x="56" y="21606"/>
                    <a:pt x="128" y="21610"/>
                  </a:cubicBezTo>
                  <a:lnTo>
                    <a:pt x="34650" y="23105"/>
                  </a:lnTo>
                  <a:lnTo>
                    <a:pt x="34655" y="23105"/>
                  </a:lnTo>
                  <a:cubicBezTo>
                    <a:pt x="34730" y="23105"/>
                    <a:pt x="34789" y="23046"/>
                    <a:pt x="34789" y="22971"/>
                  </a:cubicBezTo>
                  <a:lnTo>
                    <a:pt x="34789" y="134"/>
                  </a:lnTo>
                  <a:cubicBezTo>
                    <a:pt x="34789" y="96"/>
                    <a:pt x="34774" y="61"/>
                    <a:pt x="34745" y="36"/>
                  </a:cubicBezTo>
                  <a:cubicBezTo>
                    <a:pt x="34720" y="13"/>
                    <a:pt x="34688" y="1"/>
                    <a:pt x="3465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4"/>
            <p:cNvSpPr/>
            <p:nvPr/>
          </p:nvSpPr>
          <p:spPr>
            <a:xfrm>
              <a:off x="2395425" y="2929350"/>
              <a:ext cx="870125" cy="83925"/>
            </a:xfrm>
            <a:custGeom>
              <a:avLst/>
              <a:gdLst/>
              <a:ahLst/>
              <a:cxnLst/>
              <a:rect l="l" t="t" r="r" b="b"/>
              <a:pathLst>
                <a:path w="34805" h="3357" extrusionOk="0">
                  <a:moveTo>
                    <a:pt x="34665" y="0"/>
                  </a:moveTo>
                  <a:cubicBezTo>
                    <a:pt x="34661" y="0"/>
                    <a:pt x="34657" y="1"/>
                    <a:pt x="34653" y="1"/>
                  </a:cubicBezTo>
                  <a:lnTo>
                    <a:pt x="1326" y="3088"/>
                  </a:lnTo>
                  <a:lnTo>
                    <a:pt x="177" y="2790"/>
                  </a:lnTo>
                  <a:cubicBezTo>
                    <a:pt x="167" y="2788"/>
                    <a:pt x="157" y="2786"/>
                    <a:pt x="146" y="2786"/>
                  </a:cubicBezTo>
                  <a:cubicBezTo>
                    <a:pt x="87" y="2786"/>
                    <a:pt x="34" y="2827"/>
                    <a:pt x="18" y="2886"/>
                  </a:cubicBezTo>
                  <a:cubicBezTo>
                    <a:pt x="0" y="2955"/>
                    <a:pt x="41" y="3027"/>
                    <a:pt x="110" y="3048"/>
                  </a:cubicBezTo>
                  <a:lnTo>
                    <a:pt x="1281" y="3352"/>
                  </a:lnTo>
                  <a:cubicBezTo>
                    <a:pt x="1293" y="3355"/>
                    <a:pt x="1303" y="3356"/>
                    <a:pt x="1315" y="3356"/>
                  </a:cubicBezTo>
                  <a:lnTo>
                    <a:pt x="1328" y="3356"/>
                  </a:lnTo>
                  <a:lnTo>
                    <a:pt x="34677" y="267"/>
                  </a:lnTo>
                  <a:cubicBezTo>
                    <a:pt x="34750" y="260"/>
                    <a:pt x="34805" y="195"/>
                    <a:pt x="34798" y="122"/>
                  </a:cubicBezTo>
                  <a:cubicBezTo>
                    <a:pt x="34791" y="52"/>
                    <a:pt x="34734" y="0"/>
                    <a:pt x="3466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4"/>
            <p:cNvSpPr/>
            <p:nvPr/>
          </p:nvSpPr>
          <p:spPr>
            <a:xfrm>
              <a:off x="2424875" y="3006450"/>
              <a:ext cx="6850" cy="453750"/>
            </a:xfrm>
            <a:custGeom>
              <a:avLst/>
              <a:gdLst/>
              <a:ahLst/>
              <a:cxnLst/>
              <a:rect l="l" t="t" r="r" b="b"/>
              <a:pathLst>
                <a:path w="274" h="18150" extrusionOk="0">
                  <a:moveTo>
                    <a:pt x="137" y="0"/>
                  </a:moveTo>
                  <a:cubicBezTo>
                    <a:pt x="61" y="0"/>
                    <a:pt x="0" y="63"/>
                    <a:pt x="4" y="140"/>
                  </a:cubicBezTo>
                  <a:lnTo>
                    <a:pt x="4" y="18016"/>
                  </a:lnTo>
                  <a:cubicBezTo>
                    <a:pt x="4" y="18090"/>
                    <a:pt x="63" y="18150"/>
                    <a:pt x="137" y="18150"/>
                  </a:cubicBezTo>
                  <a:cubicBezTo>
                    <a:pt x="211" y="18150"/>
                    <a:pt x="271" y="18090"/>
                    <a:pt x="271" y="18016"/>
                  </a:cubicBezTo>
                  <a:lnTo>
                    <a:pt x="271" y="140"/>
                  </a:lnTo>
                  <a:cubicBezTo>
                    <a:pt x="273" y="63"/>
                    <a:pt x="212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4"/>
            <p:cNvSpPr/>
            <p:nvPr/>
          </p:nvSpPr>
          <p:spPr>
            <a:xfrm>
              <a:off x="2804700" y="2971275"/>
              <a:ext cx="6825" cy="505375"/>
            </a:xfrm>
            <a:custGeom>
              <a:avLst/>
              <a:gdLst/>
              <a:ahLst/>
              <a:cxnLst/>
              <a:rect l="l" t="t" r="r" b="b"/>
              <a:pathLst>
                <a:path w="273" h="20215" extrusionOk="0">
                  <a:moveTo>
                    <a:pt x="137" y="0"/>
                  </a:moveTo>
                  <a:cubicBezTo>
                    <a:pt x="61" y="0"/>
                    <a:pt x="1" y="63"/>
                    <a:pt x="3" y="138"/>
                  </a:cubicBezTo>
                  <a:lnTo>
                    <a:pt x="3" y="20081"/>
                  </a:lnTo>
                  <a:cubicBezTo>
                    <a:pt x="3" y="20154"/>
                    <a:pt x="63" y="20214"/>
                    <a:pt x="137" y="20214"/>
                  </a:cubicBezTo>
                  <a:cubicBezTo>
                    <a:pt x="210" y="20214"/>
                    <a:pt x="270" y="20155"/>
                    <a:pt x="270" y="20081"/>
                  </a:cubicBezTo>
                  <a:lnTo>
                    <a:pt x="270" y="138"/>
                  </a:lnTo>
                  <a:cubicBezTo>
                    <a:pt x="273" y="63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4"/>
            <p:cNvSpPr/>
            <p:nvPr/>
          </p:nvSpPr>
          <p:spPr>
            <a:xfrm>
              <a:off x="2784525" y="2973375"/>
              <a:ext cx="6700" cy="502375"/>
            </a:xfrm>
            <a:custGeom>
              <a:avLst/>
              <a:gdLst/>
              <a:ahLst/>
              <a:cxnLst/>
              <a:rect l="l" t="t" r="r" b="b"/>
              <a:pathLst>
                <a:path w="268" h="20095" extrusionOk="0">
                  <a:moveTo>
                    <a:pt x="134" y="1"/>
                  </a:moveTo>
                  <a:cubicBezTo>
                    <a:pt x="62" y="1"/>
                    <a:pt x="4" y="58"/>
                    <a:pt x="1" y="130"/>
                  </a:cubicBezTo>
                  <a:lnTo>
                    <a:pt x="1" y="19962"/>
                  </a:lnTo>
                  <a:cubicBezTo>
                    <a:pt x="1" y="20035"/>
                    <a:pt x="61" y="20095"/>
                    <a:pt x="134" y="20095"/>
                  </a:cubicBezTo>
                  <a:cubicBezTo>
                    <a:pt x="208" y="20095"/>
                    <a:pt x="268" y="20035"/>
                    <a:pt x="268" y="19962"/>
                  </a:cubicBezTo>
                  <a:lnTo>
                    <a:pt x="268" y="130"/>
                  </a:lnTo>
                  <a:cubicBezTo>
                    <a:pt x="265" y="58"/>
                    <a:pt x="207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4"/>
            <p:cNvSpPr/>
            <p:nvPr/>
          </p:nvSpPr>
          <p:spPr>
            <a:xfrm>
              <a:off x="2395650" y="1828925"/>
              <a:ext cx="869750" cy="721225"/>
            </a:xfrm>
            <a:custGeom>
              <a:avLst/>
              <a:gdLst/>
              <a:ahLst/>
              <a:cxnLst/>
              <a:rect l="l" t="t" r="r" b="b"/>
              <a:pathLst>
                <a:path w="34790" h="28849" extrusionOk="0">
                  <a:moveTo>
                    <a:pt x="34523" y="323"/>
                  </a:moveTo>
                  <a:lnTo>
                    <a:pt x="34523" y="20967"/>
                  </a:lnTo>
                  <a:lnTo>
                    <a:pt x="267" y="28548"/>
                  </a:lnTo>
                  <a:lnTo>
                    <a:pt x="267" y="12276"/>
                  </a:lnTo>
                  <a:lnTo>
                    <a:pt x="34523" y="323"/>
                  </a:lnTo>
                  <a:close/>
                  <a:moveTo>
                    <a:pt x="34656" y="0"/>
                  </a:moveTo>
                  <a:cubicBezTo>
                    <a:pt x="34641" y="0"/>
                    <a:pt x="34627" y="3"/>
                    <a:pt x="34612" y="8"/>
                  </a:cubicBezTo>
                  <a:lnTo>
                    <a:pt x="90" y="12054"/>
                  </a:lnTo>
                  <a:cubicBezTo>
                    <a:pt x="37" y="12074"/>
                    <a:pt x="0" y="12123"/>
                    <a:pt x="0" y="12181"/>
                  </a:cubicBezTo>
                  <a:lnTo>
                    <a:pt x="0" y="28715"/>
                  </a:lnTo>
                  <a:cubicBezTo>
                    <a:pt x="0" y="28789"/>
                    <a:pt x="60" y="28849"/>
                    <a:pt x="134" y="28849"/>
                  </a:cubicBezTo>
                  <a:cubicBezTo>
                    <a:pt x="144" y="28849"/>
                    <a:pt x="154" y="28848"/>
                    <a:pt x="163" y="28845"/>
                  </a:cubicBezTo>
                  <a:lnTo>
                    <a:pt x="34685" y="21205"/>
                  </a:lnTo>
                  <a:cubicBezTo>
                    <a:pt x="34747" y="21191"/>
                    <a:pt x="34789" y="21138"/>
                    <a:pt x="34789" y="21075"/>
                  </a:cubicBezTo>
                  <a:lnTo>
                    <a:pt x="34789" y="134"/>
                  </a:lnTo>
                  <a:cubicBezTo>
                    <a:pt x="34789" y="91"/>
                    <a:pt x="34769" y="49"/>
                    <a:pt x="34734" y="25"/>
                  </a:cubicBezTo>
                  <a:cubicBezTo>
                    <a:pt x="34711" y="9"/>
                    <a:pt x="34684" y="0"/>
                    <a:pt x="3465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4"/>
            <p:cNvSpPr/>
            <p:nvPr/>
          </p:nvSpPr>
          <p:spPr>
            <a:xfrm>
              <a:off x="2804700" y="2010500"/>
              <a:ext cx="6825" cy="449100"/>
            </a:xfrm>
            <a:custGeom>
              <a:avLst/>
              <a:gdLst/>
              <a:ahLst/>
              <a:cxnLst/>
              <a:rect l="l" t="t" r="r" b="b"/>
              <a:pathLst>
                <a:path w="273" h="17964" extrusionOk="0">
                  <a:moveTo>
                    <a:pt x="137" y="1"/>
                  </a:moveTo>
                  <a:cubicBezTo>
                    <a:pt x="61" y="1"/>
                    <a:pt x="1" y="64"/>
                    <a:pt x="3" y="140"/>
                  </a:cubicBezTo>
                  <a:lnTo>
                    <a:pt x="3" y="17830"/>
                  </a:lnTo>
                  <a:cubicBezTo>
                    <a:pt x="3" y="17904"/>
                    <a:pt x="63" y="17964"/>
                    <a:pt x="137" y="17964"/>
                  </a:cubicBezTo>
                  <a:cubicBezTo>
                    <a:pt x="210" y="17964"/>
                    <a:pt x="270" y="17904"/>
                    <a:pt x="270" y="17830"/>
                  </a:cubicBezTo>
                  <a:lnTo>
                    <a:pt x="270" y="140"/>
                  </a:lnTo>
                  <a:cubicBezTo>
                    <a:pt x="273" y="64"/>
                    <a:pt x="213" y="1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4"/>
            <p:cNvSpPr/>
            <p:nvPr/>
          </p:nvSpPr>
          <p:spPr>
            <a:xfrm>
              <a:off x="2784475" y="2017425"/>
              <a:ext cx="6825" cy="446650"/>
            </a:xfrm>
            <a:custGeom>
              <a:avLst/>
              <a:gdLst/>
              <a:ahLst/>
              <a:cxnLst/>
              <a:rect l="l" t="t" r="r" b="b"/>
              <a:pathLst>
                <a:path w="273" h="17866" extrusionOk="0">
                  <a:moveTo>
                    <a:pt x="136" y="1"/>
                  </a:moveTo>
                  <a:cubicBezTo>
                    <a:pt x="60" y="1"/>
                    <a:pt x="0" y="63"/>
                    <a:pt x="3" y="139"/>
                  </a:cubicBezTo>
                  <a:lnTo>
                    <a:pt x="3" y="17732"/>
                  </a:lnTo>
                  <a:cubicBezTo>
                    <a:pt x="3" y="17805"/>
                    <a:pt x="63" y="17865"/>
                    <a:pt x="136" y="17865"/>
                  </a:cubicBezTo>
                  <a:cubicBezTo>
                    <a:pt x="210" y="17865"/>
                    <a:pt x="270" y="17807"/>
                    <a:pt x="270" y="17732"/>
                  </a:cubicBezTo>
                  <a:lnTo>
                    <a:pt x="270" y="139"/>
                  </a:lnTo>
                  <a:cubicBezTo>
                    <a:pt x="272" y="63"/>
                    <a:pt x="212" y="1"/>
                    <a:pt x="13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4"/>
            <p:cNvSpPr/>
            <p:nvPr/>
          </p:nvSpPr>
          <p:spPr>
            <a:xfrm>
              <a:off x="2420875" y="1855825"/>
              <a:ext cx="844850" cy="688750"/>
            </a:xfrm>
            <a:custGeom>
              <a:avLst/>
              <a:gdLst/>
              <a:ahLst/>
              <a:cxnLst/>
              <a:rect l="l" t="t" r="r" b="b"/>
              <a:pathLst>
                <a:path w="33794" h="27550" extrusionOk="0">
                  <a:moveTo>
                    <a:pt x="33644" y="0"/>
                  </a:moveTo>
                  <a:cubicBezTo>
                    <a:pt x="33630" y="0"/>
                    <a:pt x="33617" y="2"/>
                    <a:pt x="33603" y="7"/>
                  </a:cubicBezTo>
                  <a:lnTo>
                    <a:pt x="91" y="11438"/>
                  </a:lnTo>
                  <a:cubicBezTo>
                    <a:pt x="36" y="11456"/>
                    <a:pt x="1" y="11507"/>
                    <a:pt x="1" y="11564"/>
                  </a:cubicBezTo>
                  <a:lnTo>
                    <a:pt x="1" y="27416"/>
                  </a:lnTo>
                  <a:cubicBezTo>
                    <a:pt x="0" y="27489"/>
                    <a:pt x="60" y="27549"/>
                    <a:pt x="134" y="27549"/>
                  </a:cubicBezTo>
                  <a:cubicBezTo>
                    <a:pt x="208" y="27549"/>
                    <a:pt x="268" y="27489"/>
                    <a:pt x="268" y="27416"/>
                  </a:cubicBezTo>
                  <a:lnTo>
                    <a:pt x="268" y="11659"/>
                  </a:lnTo>
                  <a:lnTo>
                    <a:pt x="33689" y="259"/>
                  </a:lnTo>
                  <a:cubicBezTo>
                    <a:pt x="33758" y="234"/>
                    <a:pt x="33793" y="159"/>
                    <a:pt x="33770" y="90"/>
                  </a:cubicBezTo>
                  <a:cubicBezTo>
                    <a:pt x="33751" y="35"/>
                    <a:pt x="33699" y="0"/>
                    <a:pt x="336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4"/>
            <p:cNvSpPr/>
            <p:nvPr/>
          </p:nvSpPr>
          <p:spPr>
            <a:xfrm>
              <a:off x="2177625" y="1492275"/>
              <a:ext cx="1400525" cy="570675"/>
            </a:xfrm>
            <a:custGeom>
              <a:avLst/>
              <a:gdLst/>
              <a:ahLst/>
              <a:cxnLst/>
              <a:rect l="l" t="t" r="r" b="b"/>
              <a:pathLst>
                <a:path w="56021" h="22827" extrusionOk="0">
                  <a:moveTo>
                    <a:pt x="55868" y="1"/>
                  </a:moveTo>
                  <a:cubicBezTo>
                    <a:pt x="55852" y="1"/>
                    <a:pt x="55836" y="4"/>
                    <a:pt x="55820" y="10"/>
                  </a:cubicBezTo>
                  <a:lnTo>
                    <a:pt x="116" y="21684"/>
                  </a:lnTo>
                  <a:cubicBezTo>
                    <a:pt x="13" y="21723"/>
                    <a:pt x="0" y="21863"/>
                    <a:pt x="94" y="21922"/>
                  </a:cubicBezTo>
                  <a:lnTo>
                    <a:pt x="1516" y="22805"/>
                  </a:lnTo>
                  <a:cubicBezTo>
                    <a:pt x="1537" y="22818"/>
                    <a:pt x="1562" y="22826"/>
                    <a:pt x="1587" y="22826"/>
                  </a:cubicBezTo>
                  <a:cubicBezTo>
                    <a:pt x="1721" y="22826"/>
                    <a:pt x="1771" y="22649"/>
                    <a:pt x="1657" y="22579"/>
                  </a:cubicBezTo>
                  <a:lnTo>
                    <a:pt x="462" y="21835"/>
                  </a:lnTo>
                  <a:lnTo>
                    <a:pt x="55918" y="259"/>
                  </a:lnTo>
                  <a:cubicBezTo>
                    <a:pt x="55987" y="232"/>
                    <a:pt x="56021" y="154"/>
                    <a:pt x="55993" y="85"/>
                  </a:cubicBezTo>
                  <a:cubicBezTo>
                    <a:pt x="55973" y="33"/>
                    <a:pt x="55922" y="1"/>
                    <a:pt x="558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4"/>
            <p:cNvSpPr/>
            <p:nvPr/>
          </p:nvSpPr>
          <p:spPr>
            <a:xfrm>
              <a:off x="2395200" y="2130100"/>
              <a:ext cx="33675" cy="18150"/>
            </a:xfrm>
            <a:custGeom>
              <a:avLst/>
              <a:gdLst/>
              <a:ahLst/>
              <a:cxnLst/>
              <a:rect l="l" t="t" r="r" b="b"/>
              <a:pathLst>
                <a:path w="1347" h="726" extrusionOk="0">
                  <a:moveTo>
                    <a:pt x="153" y="1"/>
                  </a:moveTo>
                  <a:cubicBezTo>
                    <a:pt x="102" y="1"/>
                    <a:pt x="53" y="29"/>
                    <a:pt x="31" y="79"/>
                  </a:cubicBezTo>
                  <a:cubicBezTo>
                    <a:pt x="0" y="145"/>
                    <a:pt x="30" y="225"/>
                    <a:pt x="98" y="256"/>
                  </a:cubicBezTo>
                  <a:lnTo>
                    <a:pt x="1106" y="714"/>
                  </a:lnTo>
                  <a:cubicBezTo>
                    <a:pt x="1123" y="722"/>
                    <a:pt x="1142" y="726"/>
                    <a:pt x="1161" y="726"/>
                  </a:cubicBezTo>
                  <a:cubicBezTo>
                    <a:pt x="1162" y="726"/>
                    <a:pt x="1162" y="726"/>
                    <a:pt x="1163" y="726"/>
                  </a:cubicBezTo>
                  <a:cubicBezTo>
                    <a:pt x="1306" y="726"/>
                    <a:pt x="1347" y="530"/>
                    <a:pt x="1217" y="472"/>
                  </a:cubicBezTo>
                  <a:lnTo>
                    <a:pt x="208" y="13"/>
                  </a:lnTo>
                  <a:cubicBezTo>
                    <a:pt x="190" y="5"/>
                    <a:pt x="171" y="1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4"/>
            <p:cNvSpPr/>
            <p:nvPr/>
          </p:nvSpPr>
          <p:spPr>
            <a:xfrm>
              <a:off x="3738400" y="1467475"/>
              <a:ext cx="264200" cy="718975"/>
            </a:xfrm>
            <a:custGeom>
              <a:avLst/>
              <a:gdLst/>
              <a:ahLst/>
              <a:cxnLst/>
              <a:rect l="l" t="t" r="r" b="b"/>
              <a:pathLst>
                <a:path w="10568" h="28759" extrusionOk="0">
                  <a:moveTo>
                    <a:pt x="10301" y="327"/>
                  </a:moveTo>
                  <a:lnTo>
                    <a:pt x="10301" y="26196"/>
                  </a:lnTo>
                  <a:lnTo>
                    <a:pt x="268" y="28458"/>
                  </a:lnTo>
                  <a:lnTo>
                    <a:pt x="268" y="4123"/>
                  </a:lnTo>
                  <a:lnTo>
                    <a:pt x="10301" y="327"/>
                  </a:lnTo>
                  <a:close/>
                  <a:moveTo>
                    <a:pt x="10433" y="0"/>
                  </a:moveTo>
                  <a:cubicBezTo>
                    <a:pt x="10418" y="0"/>
                    <a:pt x="10402" y="3"/>
                    <a:pt x="10387" y="9"/>
                  </a:cubicBezTo>
                  <a:lnTo>
                    <a:pt x="87" y="3905"/>
                  </a:lnTo>
                  <a:cubicBezTo>
                    <a:pt x="35" y="3925"/>
                    <a:pt x="1" y="3976"/>
                    <a:pt x="1" y="4030"/>
                  </a:cubicBezTo>
                  <a:lnTo>
                    <a:pt x="1" y="28625"/>
                  </a:lnTo>
                  <a:cubicBezTo>
                    <a:pt x="1" y="28699"/>
                    <a:pt x="61" y="28759"/>
                    <a:pt x="135" y="28759"/>
                  </a:cubicBezTo>
                  <a:cubicBezTo>
                    <a:pt x="144" y="28759"/>
                    <a:pt x="154" y="28757"/>
                    <a:pt x="163" y="28755"/>
                  </a:cubicBezTo>
                  <a:lnTo>
                    <a:pt x="10463" y="26434"/>
                  </a:lnTo>
                  <a:cubicBezTo>
                    <a:pt x="10525" y="26420"/>
                    <a:pt x="10568" y="26367"/>
                    <a:pt x="10568" y="26304"/>
                  </a:cubicBezTo>
                  <a:lnTo>
                    <a:pt x="10568" y="133"/>
                  </a:lnTo>
                  <a:cubicBezTo>
                    <a:pt x="10568" y="89"/>
                    <a:pt x="10547" y="49"/>
                    <a:pt x="10510" y="24"/>
                  </a:cubicBezTo>
                  <a:cubicBezTo>
                    <a:pt x="10487" y="8"/>
                    <a:pt x="10460" y="0"/>
                    <a:pt x="1043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4"/>
            <p:cNvSpPr/>
            <p:nvPr/>
          </p:nvSpPr>
          <p:spPr>
            <a:xfrm>
              <a:off x="4084825" y="1326125"/>
              <a:ext cx="323225" cy="788550"/>
            </a:xfrm>
            <a:custGeom>
              <a:avLst/>
              <a:gdLst/>
              <a:ahLst/>
              <a:cxnLst/>
              <a:rect l="l" t="t" r="r" b="b"/>
              <a:pathLst>
                <a:path w="12929" h="31542" extrusionOk="0">
                  <a:moveTo>
                    <a:pt x="12660" y="325"/>
                  </a:moveTo>
                  <a:lnTo>
                    <a:pt x="12660" y="28677"/>
                  </a:lnTo>
                  <a:lnTo>
                    <a:pt x="269" y="31244"/>
                  </a:lnTo>
                  <a:lnTo>
                    <a:pt x="269" y="4787"/>
                  </a:lnTo>
                  <a:lnTo>
                    <a:pt x="12660" y="325"/>
                  </a:lnTo>
                  <a:close/>
                  <a:moveTo>
                    <a:pt x="12796" y="0"/>
                  </a:moveTo>
                  <a:cubicBezTo>
                    <a:pt x="12780" y="0"/>
                    <a:pt x="12765" y="3"/>
                    <a:pt x="12750" y="9"/>
                  </a:cubicBezTo>
                  <a:lnTo>
                    <a:pt x="89" y="4568"/>
                  </a:lnTo>
                  <a:cubicBezTo>
                    <a:pt x="37" y="4586"/>
                    <a:pt x="2" y="4637"/>
                    <a:pt x="2" y="4693"/>
                  </a:cubicBezTo>
                  <a:lnTo>
                    <a:pt x="2" y="31408"/>
                  </a:lnTo>
                  <a:cubicBezTo>
                    <a:pt x="1" y="31482"/>
                    <a:pt x="61" y="31542"/>
                    <a:pt x="135" y="31542"/>
                  </a:cubicBezTo>
                  <a:cubicBezTo>
                    <a:pt x="144" y="31542"/>
                    <a:pt x="153" y="31540"/>
                    <a:pt x="162" y="31538"/>
                  </a:cubicBezTo>
                  <a:lnTo>
                    <a:pt x="12822" y="28915"/>
                  </a:lnTo>
                  <a:cubicBezTo>
                    <a:pt x="12884" y="28904"/>
                    <a:pt x="12929" y="28849"/>
                    <a:pt x="12929" y="28785"/>
                  </a:cubicBezTo>
                  <a:lnTo>
                    <a:pt x="12929" y="134"/>
                  </a:lnTo>
                  <a:cubicBezTo>
                    <a:pt x="12929" y="91"/>
                    <a:pt x="12908" y="49"/>
                    <a:pt x="12871" y="24"/>
                  </a:cubicBezTo>
                  <a:cubicBezTo>
                    <a:pt x="12849" y="9"/>
                    <a:pt x="12822" y="0"/>
                    <a:pt x="127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4"/>
            <p:cNvSpPr/>
            <p:nvPr/>
          </p:nvSpPr>
          <p:spPr>
            <a:xfrm>
              <a:off x="3774350" y="1512750"/>
              <a:ext cx="228675" cy="666250"/>
            </a:xfrm>
            <a:custGeom>
              <a:avLst/>
              <a:gdLst/>
              <a:ahLst/>
              <a:cxnLst/>
              <a:rect l="l" t="t" r="r" b="b"/>
              <a:pathLst>
                <a:path w="9147" h="26650" extrusionOk="0">
                  <a:moveTo>
                    <a:pt x="8996" y="1"/>
                  </a:moveTo>
                  <a:cubicBezTo>
                    <a:pt x="8982" y="1"/>
                    <a:pt x="8967" y="3"/>
                    <a:pt x="8953" y="8"/>
                  </a:cubicBezTo>
                  <a:lnTo>
                    <a:pt x="92" y="3030"/>
                  </a:lnTo>
                  <a:cubicBezTo>
                    <a:pt x="37" y="3048"/>
                    <a:pt x="1" y="3099"/>
                    <a:pt x="1" y="3156"/>
                  </a:cubicBezTo>
                  <a:lnTo>
                    <a:pt x="1" y="26517"/>
                  </a:lnTo>
                  <a:cubicBezTo>
                    <a:pt x="1" y="26590"/>
                    <a:pt x="61" y="26650"/>
                    <a:pt x="135" y="26650"/>
                  </a:cubicBezTo>
                  <a:cubicBezTo>
                    <a:pt x="209" y="26650"/>
                    <a:pt x="269" y="26590"/>
                    <a:pt x="269" y="26516"/>
                  </a:cubicBezTo>
                  <a:lnTo>
                    <a:pt x="269" y="3251"/>
                  </a:lnTo>
                  <a:lnTo>
                    <a:pt x="9040" y="260"/>
                  </a:lnTo>
                  <a:cubicBezTo>
                    <a:pt x="9109" y="237"/>
                    <a:pt x="9147" y="160"/>
                    <a:pt x="9122" y="91"/>
                  </a:cubicBezTo>
                  <a:cubicBezTo>
                    <a:pt x="9103" y="35"/>
                    <a:pt x="9052" y="1"/>
                    <a:pt x="89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4"/>
            <p:cNvSpPr/>
            <p:nvPr/>
          </p:nvSpPr>
          <p:spPr>
            <a:xfrm>
              <a:off x="3737950" y="1564900"/>
              <a:ext cx="44400" cy="30100"/>
            </a:xfrm>
            <a:custGeom>
              <a:avLst/>
              <a:gdLst/>
              <a:ahLst/>
              <a:cxnLst/>
              <a:rect l="l" t="t" r="r" b="b"/>
              <a:pathLst>
                <a:path w="1776" h="1204" extrusionOk="0">
                  <a:moveTo>
                    <a:pt x="152" y="0"/>
                  </a:moveTo>
                  <a:cubicBezTo>
                    <a:pt x="109" y="0"/>
                    <a:pt x="66" y="21"/>
                    <a:pt x="41" y="60"/>
                  </a:cubicBezTo>
                  <a:cubicBezTo>
                    <a:pt x="0" y="123"/>
                    <a:pt x="17" y="205"/>
                    <a:pt x="80" y="245"/>
                  </a:cubicBezTo>
                  <a:lnTo>
                    <a:pt x="1518" y="1182"/>
                  </a:lnTo>
                  <a:cubicBezTo>
                    <a:pt x="1540" y="1195"/>
                    <a:pt x="1565" y="1203"/>
                    <a:pt x="1591" y="1203"/>
                  </a:cubicBezTo>
                  <a:cubicBezTo>
                    <a:pt x="1724" y="1203"/>
                    <a:pt x="1776" y="1030"/>
                    <a:pt x="1664" y="958"/>
                  </a:cubicBezTo>
                  <a:lnTo>
                    <a:pt x="224" y="21"/>
                  </a:lnTo>
                  <a:cubicBezTo>
                    <a:pt x="202" y="7"/>
                    <a:pt x="177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4"/>
            <p:cNvSpPr/>
            <p:nvPr/>
          </p:nvSpPr>
          <p:spPr>
            <a:xfrm>
              <a:off x="4084375" y="1374500"/>
              <a:ext cx="324075" cy="97500"/>
            </a:xfrm>
            <a:custGeom>
              <a:avLst/>
              <a:gdLst/>
              <a:ahLst/>
              <a:cxnLst/>
              <a:rect l="l" t="t" r="r" b="b"/>
              <a:pathLst>
                <a:path w="12963" h="3900" extrusionOk="0">
                  <a:moveTo>
                    <a:pt x="12812" y="1"/>
                  </a:moveTo>
                  <a:cubicBezTo>
                    <a:pt x="12798" y="1"/>
                    <a:pt x="12784" y="3"/>
                    <a:pt x="12770" y="8"/>
                  </a:cubicBezTo>
                  <a:lnTo>
                    <a:pt x="2207" y="3622"/>
                  </a:lnTo>
                  <a:lnTo>
                    <a:pt x="213" y="2638"/>
                  </a:lnTo>
                  <a:cubicBezTo>
                    <a:pt x="194" y="2629"/>
                    <a:pt x="174" y="2624"/>
                    <a:pt x="154" y="2624"/>
                  </a:cubicBezTo>
                  <a:cubicBezTo>
                    <a:pt x="104" y="2624"/>
                    <a:pt x="56" y="2652"/>
                    <a:pt x="33" y="2699"/>
                  </a:cubicBezTo>
                  <a:cubicBezTo>
                    <a:pt x="1" y="2766"/>
                    <a:pt x="28" y="2845"/>
                    <a:pt x="94" y="2878"/>
                  </a:cubicBezTo>
                  <a:lnTo>
                    <a:pt x="2139" y="3885"/>
                  </a:lnTo>
                  <a:cubicBezTo>
                    <a:pt x="2157" y="3894"/>
                    <a:pt x="2177" y="3899"/>
                    <a:pt x="2197" y="3899"/>
                  </a:cubicBezTo>
                  <a:cubicBezTo>
                    <a:pt x="2212" y="3899"/>
                    <a:pt x="2226" y="3897"/>
                    <a:pt x="2240" y="3892"/>
                  </a:cubicBezTo>
                  <a:lnTo>
                    <a:pt x="12855" y="260"/>
                  </a:lnTo>
                  <a:cubicBezTo>
                    <a:pt x="12926" y="237"/>
                    <a:pt x="12962" y="160"/>
                    <a:pt x="12939" y="91"/>
                  </a:cubicBezTo>
                  <a:cubicBezTo>
                    <a:pt x="12920" y="35"/>
                    <a:pt x="12868" y="1"/>
                    <a:pt x="1281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4"/>
            <p:cNvSpPr/>
            <p:nvPr/>
          </p:nvSpPr>
          <p:spPr>
            <a:xfrm>
              <a:off x="4135950" y="1465400"/>
              <a:ext cx="6725" cy="637950"/>
            </a:xfrm>
            <a:custGeom>
              <a:avLst/>
              <a:gdLst/>
              <a:ahLst/>
              <a:cxnLst/>
              <a:rect l="l" t="t" r="r" b="b"/>
              <a:pathLst>
                <a:path w="269" h="25518" extrusionOk="0">
                  <a:moveTo>
                    <a:pt x="134" y="0"/>
                  </a:moveTo>
                  <a:cubicBezTo>
                    <a:pt x="63" y="0"/>
                    <a:pt x="3" y="58"/>
                    <a:pt x="0" y="129"/>
                  </a:cubicBezTo>
                  <a:lnTo>
                    <a:pt x="0" y="25385"/>
                  </a:lnTo>
                  <a:cubicBezTo>
                    <a:pt x="0" y="25458"/>
                    <a:pt x="60" y="25518"/>
                    <a:pt x="134" y="25518"/>
                  </a:cubicBezTo>
                  <a:cubicBezTo>
                    <a:pt x="209" y="25518"/>
                    <a:pt x="269" y="25458"/>
                    <a:pt x="267" y="25384"/>
                  </a:cubicBezTo>
                  <a:lnTo>
                    <a:pt x="267" y="129"/>
                  </a:lnTo>
                  <a:cubicBezTo>
                    <a:pt x="265" y="58"/>
                    <a:pt x="206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4"/>
            <p:cNvSpPr/>
            <p:nvPr/>
          </p:nvSpPr>
          <p:spPr>
            <a:xfrm>
              <a:off x="914275" y="3766400"/>
              <a:ext cx="5904525" cy="1419575"/>
            </a:xfrm>
            <a:custGeom>
              <a:avLst/>
              <a:gdLst/>
              <a:ahLst/>
              <a:cxnLst/>
              <a:rect l="l" t="t" r="r" b="b"/>
              <a:pathLst>
                <a:path w="236181" h="56783" extrusionOk="0">
                  <a:moveTo>
                    <a:pt x="52126" y="1"/>
                  </a:moveTo>
                  <a:cubicBezTo>
                    <a:pt x="52121" y="1"/>
                    <a:pt x="52116" y="1"/>
                    <a:pt x="52111" y="2"/>
                  </a:cubicBezTo>
                  <a:lnTo>
                    <a:pt x="123" y="4114"/>
                  </a:lnTo>
                  <a:cubicBezTo>
                    <a:pt x="54" y="4119"/>
                    <a:pt x="1" y="4177"/>
                    <a:pt x="1" y="4247"/>
                  </a:cubicBezTo>
                  <a:lnTo>
                    <a:pt x="1" y="8269"/>
                  </a:lnTo>
                  <a:cubicBezTo>
                    <a:pt x="1" y="8326"/>
                    <a:pt x="37" y="8377"/>
                    <a:pt x="92" y="8396"/>
                  </a:cubicBezTo>
                  <a:lnTo>
                    <a:pt x="146347" y="56776"/>
                  </a:lnTo>
                  <a:cubicBezTo>
                    <a:pt x="146360" y="56780"/>
                    <a:pt x="146374" y="56782"/>
                    <a:pt x="146388" y="56782"/>
                  </a:cubicBezTo>
                  <a:cubicBezTo>
                    <a:pt x="146406" y="56782"/>
                    <a:pt x="146426" y="56778"/>
                    <a:pt x="146443" y="56771"/>
                  </a:cubicBezTo>
                  <a:lnTo>
                    <a:pt x="236099" y="17280"/>
                  </a:lnTo>
                  <a:cubicBezTo>
                    <a:pt x="236148" y="17259"/>
                    <a:pt x="236179" y="17211"/>
                    <a:pt x="236180" y="17158"/>
                  </a:cubicBezTo>
                  <a:lnTo>
                    <a:pt x="236180" y="12141"/>
                  </a:lnTo>
                  <a:cubicBezTo>
                    <a:pt x="236179" y="12070"/>
                    <a:pt x="236127" y="12013"/>
                    <a:pt x="236058" y="12008"/>
                  </a:cubicBezTo>
                  <a:lnTo>
                    <a:pt x="209715" y="9777"/>
                  </a:lnTo>
                  <a:cubicBezTo>
                    <a:pt x="209710" y="9776"/>
                    <a:pt x="209705" y="9776"/>
                    <a:pt x="209700" y="9776"/>
                  </a:cubicBezTo>
                  <a:cubicBezTo>
                    <a:pt x="209632" y="9776"/>
                    <a:pt x="209575" y="9829"/>
                    <a:pt x="209571" y="9898"/>
                  </a:cubicBezTo>
                  <a:cubicBezTo>
                    <a:pt x="209564" y="9972"/>
                    <a:pt x="209619" y="10036"/>
                    <a:pt x="209693" y="10043"/>
                  </a:cubicBezTo>
                  <a:lnTo>
                    <a:pt x="235912" y="12263"/>
                  </a:lnTo>
                  <a:lnTo>
                    <a:pt x="235912" y="17072"/>
                  </a:lnTo>
                  <a:lnTo>
                    <a:pt x="146382" y="56505"/>
                  </a:lnTo>
                  <a:lnTo>
                    <a:pt x="267" y="8172"/>
                  </a:lnTo>
                  <a:lnTo>
                    <a:pt x="267" y="4371"/>
                  </a:lnTo>
                  <a:lnTo>
                    <a:pt x="52132" y="267"/>
                  </a:lnTo>
                  <a:cubicBezTo>
                    <a:pt x="52205" y="261"/>
                    <a:pt x="52260" y="197"/>
                    <a:pt x="52255" y="124"/>
                  </a:cubicBezTo>
                  <a:cubicBezTo>
                    <a:pt x="52250" y="55"/>
                    <a:pt x="52189" y="1"/>
                    <a:pt x="5212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4"/>
            <p:cNvSpPr/>
            <p:nvPr/>
          </p:nvSpPr>
          <p:spPr>
            <a:xfrm>
              <a:off x="913975" y="3869275"/>
              <a:ext cx="5905250" cy="1074750"/>
            </a:xfrm>
            <a:custGeom>
              <a:avLst/>
              <a:gdLst/>
              <a:ahLst/>
              <a:cxnLst/>
              <a:rect l="l" t="t" r="r" b="b"/>
              <a:pathLst>
                <a:path w="236210" h="42990" extrusionOk="0">
                  <a:moveTo>
                    <a:pt x="149" y="0"/>
                  </a:moveTo>
                  <a:cubicBezTo>
                    <a:pt x="91" y="0"/>
                    <a:pt x="38" y="38"/>
                    <a:pt x="22" y="96"/>
                  </a:cubicBezTo>
                  <a:cubicBezTo>
                    <a:pt x="1" y="165"/>
                    <a:pt x="40" y="239"/>
                    <a:pt x="108" y="261"/>
                  </a:cubicBezTo>
                  <a:lnTo>
                    <a:pt x="146363" y="42984"/>
                  </a:lnTo>
                  <a:cubicBezTo>
                    <a:pt x="146376" y="42988"/>
                    <a:pt x="146387" y="42989"/>
                    <a:pt x="146400" y="42989"/>
                  </a:cubicBezTo>
                  <a:cubicBezTo>
                    <a:pt x="146417" y="42989"/>
                    <a:pt x="146433" y="42987"/>
                    <a:pt x="146450" y="42980"/>
                  </a:cubicBezTo>
                  <a:lnTo>
                    <a:pt x="236106" y="8149"/>
                  </a:lnTo>
                  <a:cubicBezTo>
                    <a:pt x="236175" y="8123"/>
                    <a:pt x="236209" y="8045"/>
                    <a:pt x="236183" y="7976"/>
                  </a:cubicBezTo>
                  <a:cubicBezTo>
                    <a:pt x="236161" y="7924"/>
                    <a:pt x="236111" y="7892"/>
                    <a:pt x="236058" y="7892"/>
                  </a:cubicBezTo>
                  <a:cubicBezTo>
                    <a:pt x="236042" y="7892"/>
                    <a:pt x="236026" y="7895"/>
                    <a:pt x="236010" y="7901"/>
                  </a:cubicBezTo>
                  <a:lnTo>
                    <a:pt x="146395" y="42715"/>
                  </a:lnTo>
                  <a:lnTo>
                    <a:pt x="183" y="4"/>
                  </a:lnTo>
                  <a:cubicBezTo>
                    <a:pt x="172" y="2"/>
                    <a:pt x="160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4"/>
            <p:cNvSpPr/>
            <p:nvPr/>
          </p:nvSpPr>
          <p:spPr>
            <a:xfrm>
              <a:off x="4570550" y="4937200"/>
              <a:ext cx="6850" cy="248775"/>
            </a:xfrm>
            <a:custGeom>
              <a:avLst/>
              <a:gdLst/>
              <a:ahLst/>
              <a:cxnLst/>
              <a:rect l="l" t="t" r="r" b="b"/>
              <a:pathLst>
                <a:path w="274" h="9951" extrusionOk="0">
                  <a:moveTo>
                    <a:pt x="137" y="0"/>
                  </a:moveTo>
                  <a:cubicBezTo>
                    <a:pt x="62" y="0"/>
                    <a:pt x="1" y="63"/>
                    <a:pt x="3" y="138"/>
                  </a:cubicBezTo>
                  <a:lnTo>
                    <a:pt x="3" y="9816"/>
                  </a:lnTo>
                  <a:cubicBezTo>
                    <a:pt x="4" y="9890"/>
                    <a:pt x="63" y="9950"/>
                    <a:pt x="137" y="9950"/>
                  </a:cubicBezTo>
                  <a:cubicBezTo>
                    <a:pt x="210" y="9950"/>
                    <a:pt x="270" y="9890"/>
                    <a:pt x="271" y="9818"/>
                  </a:cubicBezTo>
                  <a:lnTo>
                    <a:pt x="271" y="138"/>
                  </a:lnTo>
                  <a:cubicBezTo>
                    <a:pt x="274" y="63"/>
                    <a:pt x="21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4"/>
            <p:cNvSpPr/>
            <p:nvPr/>
          </p:nvSpPr>
          <p:spPr>
            <a:xfrm>
              <a:off x="6155200" y="1205075"/>
              <a:ext cx="3375" cy="3489925"/>
            </a:xfrm>
            <a:custGeom>
              <a:avLst/>
              <a:gdLst/>
              <a:ahLst/>
              <a:cxnLst/>
              <a:rect l="l" t="t" r="r" b="b"/>
              <a:pathLst>
                <a:path w="135" h="139597" extrusionOk="0">
                  <a:moveTo>
                    <a:pt x="67" y="1"/>
                  </a:moveTo>
                  <a:cubicBezTo>
                    <a:pt x="35" y="1"/>
                    <a:pt x="2" y="22"/>
                    <a:pt x="0" y="65"/>
                  </a:cubicBezTo>
                  <a:lnTo>
                    <a:pt x="0" y="139530"/>
                  </a:lnTo>
                  <a:cubicBezTo>
                    <a:pt x="0" y="139567"/>
                    <a:pt x="30" y="139597"/>
                    <a:pt x="68" y="139597"/>
                  </a:cubicBezTo>
                  <a:cubicBezTo>
                    <a:pt x="104" y="139597"/>
                    <a:pt x="134" y="139567"/>
                    <a:pt x="134" y="139530"/>
                  </a:cubicBezTo>
                  <a:lnTo>
                    <a:pt x="134" y="65"/>
                  </a:lnTo>
                  <a:cubicBezTo>
                    <a:pt x="132" y="22"/>
                    <a:pt x="100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4"/>
            <p:cNvSpPr/>
            <p:nvPr/>
          </p:nvSpPr>
          <p:spPr>
            <a:xfrm>
              <a:off x="6155125" y="4012450"/>
              <a:ext cx="754400" cy="66775"/>
            </a:xfrm>
            <a:custGeom>
              <a:avLst/>
              <a:gdLst/>
              <a:ahLst/>
              <a:cxnLst/>
              <a:rect l="l" t="t" r="r" b="b"/>
              <a:pathLst>
                <a:path w="30176" h="2671" extrusionOk="0">
                  <a:moveTo>
                    <a:pt x="65" y="1"/>
                  </a:moveTo>
                  <a:cubicBezTo>
                    <a:pt x="32" y="1"/>
                    <a:pt x="4" y="27"/>
                    <a:pt x="3" y="63"/>
                  </a:cubicBezTo>
                  <a:cubicBezTo>
                    <a:pt x="1" y="99"/>
                    <a:pt x="28" y="132"/>
                    <a:pt x="64" y="134"/>
                  </a:cubicBezTo>
                  <a:lnTo>
                    <a:pt x="30077" y="2671"/>
                  </a:lnTo>
                  <a:lnTo>
                    <a:pt x="30084" y="2671"/>
                  </a:lnTo>
                  <a:cubicBezTo>
                    <a:pt x="30084" y="2671"/>
                    <a:pt x="30085" y="2671"/>
                    <a:pt x="30086" y="2671"/>
                  </a:cubicBezTo>
                  <a:cubicBezTo>
                    <a:pt x="30171" y="2671"/>
                    <a:pt x="30175" y="2543"/>
                    <a:pt x="30089" y="2538"/>
                  </a:cubicBezTo>
                  <a:lnTo>
                    <a:pt x="76" y="2"/>
                  </a:lnTo>
                  <a:cubicBezTo>
                    <a:pt x="73" y="1"/>
                    <a:pt x="69" y="1"/>
                    <a:pt x="6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4"/>
            <p:cNvSpPr/>
            <p:nvPr/>
          </p:nvSpPr>
          <p:spPr>
            <a:xfrm>
              <a:off x="6813725" y="3986350"/>
              <a:ext cx="3375" cy="306225"/>
            </a:xfrm>
            <a:custGeom>
              <a:avLst/>
              <a:gdLst/>
              <a:ahLst/>
              <a:cxnLst/>
              <a:rect l="l" t="t" r="r" b="b"/>
              <a:pathLst>
                <a:path w="135" h="12249" extrusionOk="0">
                  <a:moveTo>
                    <a:pt x="67" y="0"/>
                  </a:moveTo>
                  <a:cubicBezTo>
                    <a:pt x="34" y="0"/>
                    <a:pt x="0" y="23"/>
                    <a:pt x="0" y="67"/>
                  </a:cubicBezTo>
                  <a:lnTo>
                    <a:pt x="0" y="12182"/>
                  </a:lnTo>
                  <a:cubicBezTo>
                    <a:pt x="0" y="12219"/>
                    <a:pt x="30" y="12249"/>
                    <a:pt x="68" y="12249"/>
                  </a:cubicBezTo>
                  <a:cubicBezTo>
                    <a:pt x="105" y="12249"/>
                    <a:pt x="134" y="12219"/>
                    <a:pt x="134" y="12182"/>
                  </a:cubicBezTo>
                  <a:lnTo>
                    <a:pt x="134" y="67"/>
                  </a:lnTo>
                  <a:cubicBezTo>
                    <a:pt x="134" y="23"/>
                    <a:pt x="101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4"/>
            <p:cNvSpPr/>
            <p:nvPr/>
          </p:nvSpPr>
          <p:spPr>
            <a:xfrm>
              <a:off x="4109200" y="4031725"/>
              <a:ext cx="2800500" cy="1090425"/>
            </a:xfrm>
            <a:custGeom>
              <a:avLst/>
              <a:gdLst/>
              <a:ahLst/>
              <a:cxnLst/>
              <a:rect l="l" t="t" r="r" b="b"/>
              <a:pathLst>
                <a:path w="112020" h="43617" extrusionOk="0">
                  <a:moveTo>
                    <a:pt x="111924" y="1"/>
                  </a:moveTo>
                  <a:cubicBezTo>
                    <a:pt x="111915" y="1"/>
                    <a:pt x="111906" y="3"/>
                    <a:pt x="111897" y="6"/>
                  </a:cubicBezTo>
                  <a:lnTo>
                    <a:pt x="68" y="43488"/>
                  </a:lnTo>
                  <a:cubicBezTo>
                    <a:pt x="1" y="43515"/>
                    <a:pt x="19" y="43616"/>
                    <a:pt x="93" y="43617"/>
                  </a:cubicBezTo>
                  <a:cubicBezTo>
                    <a:pt x="101" y="43617"/>
                    <a:pt x="109" y="43614"/>
                    <a:pt x="116" y="43612"/>
                  </a:cubicBezTo>
                  <a:lnTo>
                    <a:pt x="111945" y="131"/>
                  </a:lnTo>
                  <a:cubicBezTo>
                    <a:pt x="112019" y="102"/>
                    <a:pt x="111989" y="1"/>
                    <a:pt x="11192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4"/>
            <p:cNvSpPr/>
            <p:nvPr/>
          </p:nvSpPr>
          <p:spPr>
            <a:xfrm>
              <a:off x="4109175" y="4153525"/>
              <a:ext cx="2799950" cy="1234400"/>
            </a:xfrm>
            <a:custGeom>
              <a:avLst/>
              <a:gdLst/>
              <a:ahLst/>
              <a:cxnLst/>
              <a:rect l="l" t="t" r="r" b="b"/>
              <a:pathLst>
                <a:path w="111998" h="49376" extrusionOk="0">
                  <a:moveTo>
                    <a:pt x="111922" y="1"/>
                  </a:moveTo>
                  <a:cubicBezTo>
                    <a:pt x="111913" y="1"/>
                    <a:pt x="111903" y="3"/>
                    <a:pt x="111894" y="7"/>
                  </a:cubicBezTo>
                  <a:lnTo>
                    <a:pt x="67" y="49248"/>
                  </a:lnTo>
                  <a:cubicBezTo>
                    <a:pt x="0" y="49277"/>
                    <a:pt x="21" y="49376"/>
                    <a:pt x="94" y="49376"/>
                  </a:cubicBezTo>
                  <a:cubicBezTo>
                    <a:pt x="103" y="49376"/>
                    <a:pt x="112" y="49373"/>
                    <a:pt x="121" y="49369"/>
                  </a:cubicBezTo>
                  <a:lnTo>
                    <a:pt x="111949" y="129"/>
                  </a:lnTo>
                  <a:cubicBezTo>
                    <a:pt x="111983" y="114"/>
                    <a:pt x="111997" y="75"/>
                    <a:pt x="111983" y="41"/>
                  </a:cubicBezTo>
                  <a:cubicBezTo>
                    <a:pt x="111972" y="16"/>
                    <a:pt x="111948" y="1"/>
                    <a:pt x="1119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4"/>
            <p:cNvSpPr/>
            <p:nvPr/>
          </p:nvSpPr>
          <p:spPr>
            <a:xfrm>
              <a:off x="709950" y="3810775"/>
              <a:ext cx="4329750" cy="1266975"/>
            </a:xfrm>
            <a:custGeom>
              <a:avLst/>
              <a:gdLst/>
              <a:ahLst/>
              <a:cxnLst/>
              <a:rect l="l" t="t" r="r" b="b"/>
              <a:pathLst>
                <a:path w="173190" h="50679" extrusionOk="0">
                  <a:moveTo>
                    <a:pt x="75" y="0"/>
                  </a:moveTo>
                  <a:cubicBezTo>
                    <a:pt x="47" y="0"/>
                    <a:pt x="20" y="20"/>
                    <a:pt x="11" y="49"/>
                  </a:cubicBezTo>
                  <a:cubicBezTo>
                    <a:pt x="0" y="84"/>
                    <a:pt x="21" y="122"/>
                    <a:pt x="57" y="132"/>
                  </a:cubicBezTo>
                  <a:lnTo>
                    <a:pt x="173080" y="50676"/>
                  </a:lnTo>
                  <a:cubicBezTo>
                    <a:pt x="173087" y="50677"/>
                    <a:pt x="173093" y="50677"/>
                    <a:pt x="173100" y="50678"/>
                  </a:cubicBezTo>
                  <a:lnTo>
                    <a:pt x="173100" y="50677"/>
                  </a:lnTo>
                  <a:cubicBezTo>
                    <a:pt x="173174" y="50675"/>
                    <a:pt x="173190" y="50569"/>
                    <a:pt x="173118" y="50547"/>
                  </a:cubicBezTo>
                  <a:lnTo>
                    <a:pt x="94" y="3"/>
                  </a:lnTo>
                  <a:cubicBezTo>
                    <a:pt x="88" y="1"/>
                    <a:pt x="82" y="0"/>
                    <a:pt x="7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4"/>
            <p:cNvSpPr/>
            <p:nvPr/>
          </p:nvSpPr>
          <p:spPr>
            <a:xfrm>
              <a:off x="728100" y="3909400"/>
              <a:ext cx="4282675" cy="1418600"/>
            </a:xfrm>
            <a:custGeom>
              <a:avLst/>
              <a:gdLst/>
              <a:ahLst/>
              <a:cxnLst/>
              <a:rect l="l" t="t" r="r" b="b"/>
              <a:pathLst>
                <a:path w="171307" h="56744" extrusionOk="0">
                  <a:moveTo>
                    <a:pt x="78" y="0"/>
                  </a:moveTo>
                  <a:cubicBezTo>
                    <a:pt x="49" y="0"/>
                    <a:pt x="23" y="18"/>
                    <a:pt x="12" y="46"/>
                  </a:cubicBezTo>
                  <a:cubicBezTo>
                    <a:pt x="0" y="81"/>
                    <a:pt x="20" y="119"/>
                    <a:pt x="55" y="130"/>
                  </a:cubicBezTo>
                  <a:lnTo>
                    <a:pt x="171193" y="56741"/>
                  </a:lnTo>
                  <a:cubicBezTo>
                    <a:pt x="171200" y="56742"/>
                    <a:pt x="171208" y="56743"/>
                    <a:pt x="171214" y="56743"/>
                  </a:cubicBezTo>
                  <a:cubicBezTo>
                    <a:pt x="171290" y="56742"/>
                    <a:pt x="171307" y="56637"/>
                    <a:pt x="171235" y="56613"/>
                  </a:cubicBezTo>
                  <a:lnTo>
                    <a:pt x="97" y="3"/>
                  </a:ln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4"/>
            <p:cNvSpPr/>
            <p:nvPr/>
          </p:nvSpPr>
          <p:spPr>
            <a:xfrm>
              <a:off x="1136500" y="3787350"/>
              <a:ext cx="3647975" cy="913050"/>
            </a:xfrm>
            <a:custGeom>
              <a:avLst/>
              <a:gdLst/>
              <a:ahLst/>
              <a:cxnLst/>
              <a:rect l="l" t="t" r="r" b="b"/>
              <a:pathLst>
                <a:path w="145919" h="36522" extrusionOk="0">
                  <a:moveTo>
                    <a:pt x="95" y="1"/>
                  </a:moveTo>
                  <a:cubicBezTo>
                    <a:pt x="23" y="1"/>
                    <a:pt x="1" y="114"/>
                    <a:pt x="80" y="133"/>
                  </a:cubicBezTo>
                  <a:lnTo>
                    <a:pt x="145811" y="36519"/>
                  </a:lnTo>
                  <a:cubicBezTo>
                    <a:pt x="145816" y="36521"/>
                    <a:pt x="145821" y="36522"/>
                    <a:pt x="145826" y="36522"/>
                  </a:cubicBezTo>
                  <a:lnTo>
                    <a:pt x="145826" y="36521"/>
                  </a:lnTo>
                  <a:cubicBezTo>
                    <a:pt x="145906" y="36521"/>
                    <a:pt x="145919" y="36409"/>
                    <a:pt x="145843" y="36389"/>
                  </a:cubicBezTo>
                  <a:lnTo>
                    <a:pt x="113" y="3"/>
                  </a:lnTo>
                  <a:cubicBezTo>
                    <a:pt x="106" y="1"/>
                    <a:pt x="100" y="1"/>
                    <a:pt x="9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4"/>
            <p:cNvSpPr/>
            <p:nvPr/>
          </p:nvSpPr>
          <p:spPr>
            <a:xfrm>
              <a:off x="3864200" y="4344400"/>
              <a:ext cx="680725" cy="176475"/>
            </a:xfrm>
            <a:custGeom>
              <a:avLst/>
              <a:gdLst/>
              <a:ahLst/>
              <a:cxnLst/>
              <a:rect l="l" t="t" r="r" b="b"/>
              <a:pathLst>
                <a:path w="27229" h="7059" extrusionOk="0">
                  <a:moveTo>
                    <a:pt x="27158" y="1"/>
                  </a:moveTo>
                  <a:cubicBezTo>
                    <a:pt x="27152" y="1"/>
                    <a:pt x="27146" y="2"/>
                    <a:pt x="27139" y="4"/>
                  </a:cubicBezTo>
                  <a:lnTo>
                    <a:pt x="76" y="6927"/>
                  </a:lnTo>
                  <a:cubicBezTo>
                    <a:pt x="0" y="6946"/>
                    <a:pt x="15" y="7058"/>
                    <a:pt x="93" y="7058"/>
                  </a:cubicBezTo>
                  <a:cubicBezTo>
                    <a:pt x="98" y="7058"/>
                    <a:pt x="103" y="7058"/>
                    <a:pt x="110" y="7057"/>
                  </a:cubicBezTo>
                  <a:lnTo>
                    <a:pt x="27172" y="133"/>
                  </a:lnTo>
                  <a:cubicBezTo>
                    <a:pt x="27208" y="124"/>
                    <a:pt x="27229" y="87"/>
                    <a:pt x="27220" y="52"/>
                  </a:cubicBezTo>
                  <a:cubicBezTo>
                    <a:pt x="27214" y="21"/>
                    <a:pt x="27187" y="1"/>
                    <a:pt x="2715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4"/>
            <p:cNvSpPr/>
            <p:nvPr/>
          </p:nvSpPr>
          <p:spPr>
            <a:xfrm>
              <a:off x="2697125" y="4081950"/>
              <a:ext cx="2087375" cy="467000"/>
            </a:xfrm>
            <a:custGeom>
              <a:avLst/>
              <a:gdLst/>
              <a:ahLst/>
              <a:cxnLst/>
              <a:rect l="l" t="t" r="r" b="b"/>
              <a:pathLst>
                <a:path w="83495" h="18680" extrusionOk="0">
                  <a:moveTo>
                    <a:pt x="93" y="0"/>
                  </a:moveTo>
                  <a:cubicBezTo>
                    <a:pt x="19" y="0"/>
                    <a:pt x="0" y="116"/>
                    <a:pt x="83" y="133"/>
                  </a:cubicBezTo>
                  <a:lnTo>
                    <a:pt x="83387" y="18677"/>
                  </a:lnTo>
                  <a:cubicBezTo>
                    <a:pt x="83392" y="18678"/>
                    <a:pt x="83397" y="18678"/>
                    <a:pt x="83401" y="18679"/>
                  </a:cubicBezTo>
                  <a:cubicBezTo>
                    <a:pt x="83482" y="18679"/>
                    <a:pt x="83495" y="18564"/>
                    <a:pt x="83417" y="18547"/>
                  </a:cubicBezTo>
                  <a:lnTo>
                    <a:pt x="112" y="3"/>
                  </a:lnTo>
                  <a:cubicBezTo>
                    <a:pt x="105" y="1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34"/>
            <p:cNvSpPr/>
            <p:nvPr/>
          </p:nvSpPr>
          <p:spPr>
            <a:xfrm>
              <a:off x="3295900" y="4164175"/>
              <a:ext cx="3350" cy="202525"/>
            </a:xfrm>
            <a:custGeom>
              <a:avLst/>
              <a:gdLst/>
              <a:ahLst/>
              <a:cxnLst/>
              <a:rect l="l" t="t" r="r" b="b"/>
              <a:pathLst>
                <a:path w="134" h="8101" extrusionOk="0">
                  <a:moveTo>
                    <a:pt x="67" y="0"/>
                  </a:moveTo>
                  <a:cubicBezTo>
                    <a:pt x="34" y="0"/>
                    <a:pt x="2" y="22"/>
                    <a:pt x="0" y="64"/>
                  </a:cubicBezTo>
                  <a:lnTo>
                    <a:pt x="0" y="8034"/>
                  </a:lnTo>
                  <a:cubicBezTo>
                    <a:pt x="0" y="8071"/>
                    <a:pt x="30" y="8101"/>
                    <a:pt x="67" y="8101"/>
                  </a:cubicBezTo>
                  <a:cubicBezTo>
                    <a:pt x="103" y="8101"/>
                    <a:pt x="133" y="8071"/>
                    <a:pt x="133" y="8034"/>
                  </a:cubicBezTo>
                  <a:lnTo>
                    <a:pt x="133" y="64"/>
                  </a:lnTo>
                  <a:cubicBezTo>
                    <a:pt x="131" y="22"/>
                    <a:pt x="99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34"/>
            <p:cNvSpPr/>
            <p:nvPr/>
          </p:nvSpPr>
          <p:spPr>
            <a:xfrm>
              <a:off x="3205825" y="4215050"/>
              <a:ext cx="93550" cy="16775"/>
            </a:xfrm>
            <a:custGeom>
              <a:avLst/>
              <a:gdLst/>
              <a:ahLst/>
              <a:cxnLst/>
              <a:rect l="l" t="t" r="r" b="b"/>
              <a:pathLst>
                <a:path w="3742" h="671" extrusionOk="0">
                  <a:moveTo>
                    <a:pt x="3671" y="1"/>
                  </a:moveTo>
                  <a:cubicBezTo>
                    <a:pt x="3667" y="1"/>
                    <a:pt x="3663" y="1"/>
                    <a:pt x="3659" y="2"/>
                  </a:cubicBezTo>
                  <a:lnTo>
                    <a:pt x="83" y="538"/>
                  </a:lnTo>
                  <a:cubicBezTo>
                    <a:pt x="1" y="551"/>
                    <a:pt x="10" y="670"/>
                    <a:pt x="92" y="671"/>
                  </a:cubicBezTo>
                  <a:lnTo>
                    <a:pt x="102" y="671"/>
                  </a:lnTo>
                  <a:lnTo>
                    <a:pt x="3680" y="135"/>
                  </a:lnTo>
                  <a:cubicBezTo>
                    <a:pt x="3717" y="130"/>
                    <a:pt x="3741" y="96"/>
                    <a:pt x="3736" y="59"/>
                  </a:cubicBezTo>
                  <a:cubicBezTo>
                    <a:pt x="3731" y="25"/>
                    <a:pt x="3704" y="1"/>
                    <a:pt x="367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4"/>
            <p:cNvSpPr/>
            <p:nvPr/>
          </p:nvSpPr>
          <p:spPr>
            <a:xfrm>
              <a:off x="3205825" y="4326350"/>
              <a:ext cx="93575" cy="21450"/>
            </a:xfrm>
            <a:custGeom>
              <a:avLst/>
              <a:gdLst/>
              <a:ahLst/>
              <a:cxnLst/>
              <a:rect l="l" t="t" r="r" b="b"/>
              <a:pathLst>
                <a:path w="3743" h="858" extrusionOk="0">
                  <a:moveTo>
                    <a:pt x="3671" y="1"/>
                  </a:moveTo>
                  <a:cubicBezTo>
                    <a:pt x="3666" y="1"/>
                    <a:pt x="3661" y="1"/>
                    <a:pt x="3657" y="2"/>
                  </a:cubicBezTo>
                  <a:lnTo>
                    <a:pt x="79" y="725"/>
                  </a:lnTo>
                  <a:cubicBezTo>
                    <a:pt x="1" y="742"/>
                    <a:pt x="12" y="856"/>
                    <a:pt x="92" y="858"/>
                  </a:cubicBezTo>
                  <a:cubicBezTo>
                    <a:pt x="97" y="858"/>
                    <a:pt x="101" y="856"/>
                    <a:pt x="106" y="855"/>
                  </a:cubicBezTo>
                  <a:lnTo>
                    <a:pt x="3683" y="133"/>
                  </a:lnTo>
                  <a:cubicBezTo>
                    <a:pt x="3719" y="126"/>
                    <a:pt x="3743" y="91"/>
                    <a:pt x="3735" y="54"/>
                  </a:cubicBezTo>
                  <a:cubicBezTo>
                    <a:pt x="3729" y="23"/>
                    <a:pt x="3702" y="1"/>
                    <a:pt x="367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4"/>
            <p:cNvSpPr/>
            <p:nvPr/>
          </p:nvSpPr>
          <p:spPr>
            <a:xfrm>
              <a:off x="3864200" y="4363375"/>
              <a:ext cx="101250" cy="20375"/>
            </a:xfrm>
            <a:custGeom>
              <a:avLst/>
              <a:gdLst/>
              <a:ahLst/>
              <a:cxnLst/>
              <a:rect l="l" t="t" r="r" b="b"/>
              <a:pathLst>
                <a:path w="4050" h="815" extrusionOk="0">
                  <a:moveTo>
                    <a:pt x="3976" y="0"/>
                  </a:moveTo>
                  <a:cubicBezTo>
                    <a:pt x="3973" y="0"/>
                    <a:pt x="3969" y="1"/>
                    <a:pt x="3965" y="1"/>
                  </a:cubicBezTo>
                  <a:lnTo>
                    <a:pt x="81" y="682"/>
                  </a:lnTo>
                  <a:cubicBezTo>
                    <a:pt x="0" y="696"/>
                    <a:pt x="11" y="815"/>
                    <a:pt x="93" y="815"/>
                  </a:cubicBezTo>
                  <a:cubicBezTo>
                    <a:pt x="97" y="815"/>
                    <a:pt x="101" y="813"/>
                    <a:pt x="104" y="813"/>
                  </a:cubicBezTo>
                  <a:lnTo>
                    <a:pt x="3988" y="133"/>
                  </a:lnTo>
                  <a:cubicBezTo>
                    <a:pt x="4025" y="126"/>
                    <a:pt x="4049" y="91"/>
                    <a:pt x="4043" y="55"/>
                  </a:cubicBezTo>
                  <a:cubicBezTo>
                    <a:pt x="4036" y="23"/>
                    <a:pt x="4008" y="0"/>
                    <a:pt x="39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4"/>
            <p:cNvSpPr/>
            <p:nvPr/>
          </p:nvSpPr>
          <p:spPr>
            <a:xfrm>
              <a:off x="4572300" y="4743900"/>
              <a:ext cx="3350" cy="732325"/>
            </a:xfrm>
            <a:custGeom>
              <a:avLst/>
              <a:gdLst/>
              <a:ahLst/>
              <a:cxnLst/>
              <a:rect l="l" t="t" r="r" b="b"/>
              <a:pathLst>
                <a:path w="134" h="29293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29227"/>
                  </a:lnTo>
                  <a:cubicBezTo>
                    <a:pt x="1" y="29263"/>
                    <a:pt x="31" y="29293"/>
                    <a:pt x="67" y="29293"/>
                  </a:cubicBezTo>
                  <a:cubicBezTo>
                    <a:pt x="104" y="29293"/>
                    <a:pt x="134" y="29263"/>
                    <a:pt x="134" y="29227"/>
                  </a:cubicBezTo>
                  <a:lnTo>
                    <a:pt x="134" y="64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4"/>
            <p:cNvSpPr/>
            <p:nvPr/>
          </p:nvSpPr>
          <p:spPr>
            <a:xfrm>
              <a:off x="4532425" y="2749250"/>
              <a:ext cx="2227200" cy="315425"/>
            </a:xfrm>
            <a:custGeom>
              <a:avLst/>
              <a:gdLst/>
              <a:ahLst/>
              <a:cxnLst/>
              <a:rect l="l" t="t" r="r" b="b"/>
              <a:pathLst>
                <a:path w="89088" h="12617" extrusionOk="0">
                  <a:moveTo>
                    <a:pt x="91" y="0"/>
                  </a:moveTo>
                  <a:cubicBezTo>
                    <a:pt x="13" y="0"/>
                    <a:pt x="0" y="122"/>
                    <a:pt x="85" y="134"/>
                  </a:cubicBezTo>
                  <a:lnTo>
                    <a:pt x="88985" y="12617"/>
                  </a:lnTo>
                  <a:lnTo>
                    <a:pt x="88996" y="12617"/>
                  </a:lnTo>
                  <a:cubicBezTo>
                    <a:pt x="88996" y="12617"/>
                    <a:pt x="88996" y="12617"/>
                    <a:pt x="88997" y="12617"/>
                  </a:cubicBezTo>
                  <a:cubicBezTo>
                    <a:pt x="89080" y="12617"/>
                    <a:pt x="89088" y="12493"/>
                    <a:pt x="89005" y="12483"/>
                  </a:cubicBezTo>
                  <a:lnTo>
                    <a:pt x="103" y="1"/>
                  </a:lnTo>
                  <a:cubicBezTo>
                    <a:pt x="99" y="1"/>
                    <a:pt x="95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4"/>
            <p:cNvSpPr/>
            <p:nvPr/>
          </p:nvSpPr>
          <p:spPr>
            <a:xfrm>
              <a:off x="4532450" y="3474175"/>
              <a:ext cx="2115950" cy="137300"/>
            </a:xfrm>
            <a:custGeom>
              <a:avLst/>
              <a:gdLst/>
              <a:ahLst/>
              <a:cxnLst/>
              <a:rect l="l" t="t" r="r" b="b"/>
              <a:pathLst>
                <a:path w="84638" h="5492" extrusionOk="0">
                  <a:moveTo>
                    <a:pt x="84564" y="0"/>
                  </a:moveTo>
                  <a:lnTo>
                    <a:pt x="88" y="5357"/>
                  </a:lnTo>
                  <a:cubicBezTo>
                    <a:pt x="0" y="5361"/>
                    <a:pt x="3" y="5492"/>
                    <a:pt x="89" y="5492"/>
                  </a:cubicBezTo>
                  <a:cubicBezTo>
                    <a:pt x="90" y="5492"/>
                    <a:pt x="91" y="5491"/>
                    <a:pt x="92" y="5491"/>
                  </a:cubicBezTo>
                  <a:lnTo>
                    <a:pt x="97" y="5491"/>
                  </a:lnTo>
                  <a:lnTo>
                    <a:pt x="84573" y="134"/>
                  </a:lnTo>
                  <a:cubicBezTo>
                    <a:pt x="84610" y="132"/>
                    <a:pt x="84637" y="101"/>
                    <a:pt x="84636" y="63"/>
                  </a:cubicBezTo>
                  <a:cubicBezTo>
                    <a:pt x="84633" y="26"/>
                    <a:pt x="84603" y="4"/>
                    <a:pt x="8456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4"/>
            <p:cNvSpPr/>
            <p:nvPr/>
          </p:nvSpPr>
          <p:spPr>
            <a:xfrm>
              <a:off x="3616875" y="239175"/>
              <a:ext cx="3059175" cy="1803075"/>
            </a:xfrm>
            <a:custGeom>
              <a:avLst/>
              <a:gdLst/>
              <a:ahLst/>
              <a:cxnLst/>
              <a:rect l="l" t="t" r="r" b="b"/>
              <a:pathLst>
                <a:path w="122367" h="72123" extrusionOk="0">
                  <a:moveTo>
                    <a:pt x="98" y="1"/>
                  </a:moveTo>
                  <a:cubicBezTo>
                    <a:pt x="39" y="1"/>
                    <a:pt x="1" y="90"/>
                    <a:pt x="68" y="127"/>
                  </a:cubicBezTo>
                  <a:lnTo>
                    <a:pt x="122240" y="72113"/>
                  </a:lnTo>
                  <a:cubicBezTo>
                    <a:pt x="122251" y="72119"/>
                    <a:pt x="122262" y="72123"/>
                    <a:pt x="122274" y="72123"/>
                  </a:cubicBezTo>
                  <a:cubicBezTo>
                    <a:pt x="122342" y="72121"/>
                    <a:pt x="122366" y="72031"/>
                    <a:pt x="122308" y="71998"/>
                  </a:cubicBezTo>
                  <a:lnTo>
                    <a:pt x="136" y="13"/>
                  </a:lnTo>
                  <a:cubicBezTo>
                    <a:pt x="123" y="4"/>
                    <a:pt x="110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4"/>
            <p:cNvSpPr/>
            <p:nvPr/>
          </p:nvSpPr>
          <p:spPr>
            <a:xfrm>
              <a:off x="3476750" y="238100"/>
              <a:ext cx="2537725" cy="1111100"/>
            </a:xfrm>
            <a:custGeom>
              <a:avLst/>
              <a:gdLst/>
              <a:ahLst/>
              <a:cxnLst/>
              <a:rect l="l" t="t" r="r" b="b"/>
              <a:pathLst>
                <a:path w="101509" h="44444" extrusionOk="0">
                  <a:moveTo>
                    <a:pt x="101413" y="1"/>
                  </a:moveTo>
                  <a:cubicBezTo>
                    <a:pt x="101405" y="1"/>
                    <a:pt x="101396" y="3"/>
                    <a:pt x="101387" y="6"/>
                  </a:cubicBezTo>
                  <a:lnTo>
                    <a:pt x="66" y="44316"/>
                  </a:lnTo>
                  <a:cubicBezTo>
                    <a:pt x="0" y="44345"/>
                    <a:pt x="21" y="44443"/>
                    <a:pt x="94" y="44443"/>
                  </a:cubicBezTo>
                  <a:cubicBezTo>
                    <a:pt x="103" y="44443"/>
                    <a:pt x="112" y="44442"/>
                    <a:pt x="121" y="44438"/>
                  </a:cubicBezTo>
                  <a:lnTo>
                    <a:pt x="101439" y="130"/>
                  </a:lnTo>
                  <a:cubicBezTo>
                    <a:pt x="101508" y="96"/>
                    <a:pt x="101476" y="1"/>
                    <a:pt x="10141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4"/>
            <p:cNvSpPr/>
            <p:nvPr/>
          </p:nvSpPr>
          <p:spPr>
            <a:xfrm>
              <a:off x="2672050" y="3876200"/>
              <a:ext cx="4004125" cy="1057675"/>
            </a:xfrm>
            <a:custGeom>
              <a:avLst/>
              <a:gdLst/>
              <a:ahLst/>
              <a:cxnLst/>
              <a:rect l="l" t="t" r="r" b="b"/>
              <a:pathLst>
                <a:path w="160165" h="42307" extrusionOk="0">
                  <a:moveTo>
                    <a:pt x="160070" y="1"/>
                  </a:moveTo>
                  <a:cubicBezTo>
                    <a:pt x="160064" y="1"/>
                    <a:pt x="160057" y="1"/>
                    <a:pt x="160050" y="3"/>
                  </a:cubicBezTo>
                  <a:lnTo>
                    <a:pt x="76" y="42175"/>
                  </a:lnTo>
                  <a:cubicBezTo>
                    <a:pt x="1" y="42194"/>
                    <a:pt x="15" y="42305"/>
                    <a:pt x="92" y="42306"/>
                  </a:cubicBezTo>
                  <a:cubicBezTo>
                    <a:pt x="98" y="42306"/>
                    <a:pt x="103" y="42305"/>
                    <a:pt x="109" y="42304"/>
                  </a:cubicBezTo>
                  <a:lnTo>
                    <a:pt x="160085" y="132"/>
                  </a:lnTo>
                  <a:cubicBezTo>
                    <a:pt x="160164" y="112"/>
                    <a:pt x="160142" y="1"/>
                    <a:pt x="1600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4"/>
            <p:cNvSpPr/>
            <p:nvPr/>
          </p:nvSpPr>
          <p:spPr>
            <a:xfrm>
              <a:off x="4534175" y="3600375"/>
              <a:ext cx="2141350" cy="303425"/>
            </a:xfrm>
            <a:custGeom>
              <a:avLst/>
              <a:gdLst/>
              <a:ahLst/>
              <a:cxnLst/>
              <a:rect l="l" t="t" r="r" b="b"/>
              <a:pathLst>
                <a:path w="85654" h="12137" extrusionOk="0">
                  <a:moveTo>
                    <a:pt x="85583" y="0"/>
                  </a:moveTo>
                  <a:cubicBezTo>
                    <a:pt x="85579" y="0"/>
                    <a:pt x="85576" y="0"/>
                    <a:pt x="85573" y="1"/>
                  </a:cubicBezTo>
                  <a:lnTo>
                    <a:pt x="83" y="12003"/>
                  </a:lnTo>
                  <a:cubicBezTo>
                    <a:pt x="1" y="12016"/>
                    <a:pt x="10" y="12135"/>
                    <a:pt x="92" y="12136"/>
                  </a:cubicBezTo>
                  <a:lnTo>
                    <a:pt x="101" y="12136"/>
                  </a:lnTo>
                  <a:lnTo>
                    <a:pt x="85591" y="132"/>
                  </a:lnTo>
                  <a:cubicBezTo>
                    <a:pt x="85628" y="127"/>
                    <a:pt x="85654" y="93"/>
                    <a:pt x="85648" y="57"/>
                  </a:cubicBezTo>
                  <a:cubicBezTo>
                    <a:pt x="85644" y="24"/>
                    <a:pt x="85615" y="0"/>
                    <a:pt x="8558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4"/>
            <p:cNvSpPr/>
            <p:nvPr/>
          </p:nvSpPr>
          <p:spPr>
            <a:xfrm>
              <a:off x="4461450" y="3866850"/>
              <a:ext cx="283525" cy="34425"/>
            </a:xfrm>
            <a:custGeom>
              <a:avLst/>
              <a:gdLst/>
              <a:ahLst/>
              <a:cxnLst/>
              <a:rect l="l" t="t" r="r" b="b"/>
              <a:pathLst>
                <a:path w="11341" h="1377" extrusionOk="0">
                  <a:moveTo>
                    <a:pt x="71" y="1"/>
                  </a:moveTo>
                  <a:cubicBezTo>
                    <a:pt x="38" y="1"/>
                    <a:pt x="9" y="27"/>
                    <a:pt x="5" y="60"/>
                  </a:cubicBezTo>
                  <a:cubicBezTo>
                    <a:pt x="1" y="96"/>
                    <a:pt x="27" y="130"/>
                    <a:pt x="63" y="134"/>
                  </a:cubicBezTo>
                  <a:lnTo>
                    <a:pt x="11244" y="1377"/>
                  </a:lnTo>
                  <a:lnTo>
                    <a:pt x="11251" y="1377"/>
                  </a:lnTo>
                  <a:cubicBezTo>
                    <a:pt x="11334" y="1376"/>
                    <a:pt x="11341" y="1253"/>
                    <a:pt x="11259" y="1244"/>
                  </a:cubicBezTo>
                  <a:lnTo>
                    <a:pt x="77" y="1"/>
                  </a:lnTo>
                  <a:cubicBezTo>
                    <a:pt x="75" y="1"/>
                    <a:pt x="73" y="1"/>
                    <a:pt x="7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4"/>
            <p:cNvSpPr/>
            <p:nvPr/>
          </p:nvSpPr>
          <p:spPr>
            <a:xfrm>
              <a:off x="3520050" y="3762200"/>
              <a:ext cx="62775" cy="9950"/>
            </a:xfrm>
            <a:custGeom>
              <a:avLst/>
              <a:gdLst/>
              <a:ahLst/>
              <a:cxnLst/>
              <a:rect l="l" t="t" r="r" b="b"/>
              <a:pathLst>
                <a:path w="2511" h="398" extrusionOk="0">
                  <a:moveTo>
                    <a:pt x="63" y="1"/>
                  </a:moveTo>
                  <a:cubicBezTo>
                    <a:pt x="31" y="1"/>
                    <a:pt x="8" y="29"/>
                    <a:pt x="4" y="62"/>
                  </a:cubicBezTo>
                  <a:cubicBezTo>
                    <a:pt x="0" y="98"/>
                    <a:pt x="26" y="130"/>
                    <a:pt x="63" y="134"/>
                  </a:cubicBezTo>
                  <a:lnTo>
                    <a:pt x="2415" y="397"/>
                  </a:lnTo>
                  <a:lnTo>
                    <a:pt x="2422" y="397"/>
                  </a:lnTo>
                  <a:lnTo>
                    <a:pt x="2422" y="396"/>
                  </a:lnTo>
                  <a:cubicBezTo>
                    <a:pt x="2504" y="395"/>
                    <a:pt x="2511" y="274"/>
                    <a:pt x="2429" y="263"/>
                  </a:cubicBezTo>
                  <a:lnTo>
                    <a:pt x="78" y="3"/>
                  </a:lnTo>
                  <a:cubicBezTo>
                    <a:pt x="73" y="2"/>
                    <a:pt x="68" y="1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4"/>
            <p:cNvSpPr/>
            <p:nvPr/>
          </p:nvSpPr>
          <p:spPr>
            <a:xfrm>
              <a:off x="1630425" y="3727875"/>
              <a:ext cx="3127800" cy="592275"/>
            </a:xfrm>
            <a:custGeom>
              <a:avLst/>
              <a:gdLst/>
              <a:ahLst/>
              <a:cxnLst/>
              <a:rect l="l" t="t" r="r" b="b"/>
              <a:pathLst>
                <a:path w="125112" h="23691" extrusionOk="0">
                  <a:moveTo>
                    <a:pt x="75" y="1"/>
                  </a:moveTo>
                  <a:cubicBezTo>
                    <a:pt x="42" y="1"/>
                    <a:pt x="14" y="22"/>
                    <a:pt x="7" y="55"/>
                  </a:cubicBezTo>
                  <a:cubicBezTo>
                    <a:pt x="1" y="91"/>
                    <a:pt x="24" y="126"/>
                    <a:pt x="61" y="133"/>
                  </a:cubicBezTo>
                  <a:lnTo>
                    <a:pt x="125007" y="23689"/>
                  </a:lnTo>
                  <a:cubicBezTo>
                    <a:pt x="125012" y="23689"/>
                    <a:pt x="125016" y="23689"/>
                    <a:pt x="125020" y="23690"/>
                  </a:cubicBezTo>
                  <a:cubicBezTo>
                    <a:pt x="125101" y="23689"/>
                    <a:pt x="125111" y="23573"/>
                    <a:pt x="125033" y="23557"/>
                  </a:cubicBezTo>
                  <a:lnTo>
                    <a:pt x="85" y="2"/>
                  </a:lnTo>
                  <a:cubicBezTo>
                    <a:pt x="82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4"/>
            <p:cNvSpPr/>
            <p:nvPr/>
          </p:nvSpPr>
          <p:spPr>
            <a:xfrm>
              <a:off x="4109200" y="4205875"/>
              <a:ext cx="124675" cy="28625"/>
            </a:xfrm>
            <a:custGeom>
              <a:avLst/>
              <a:gdLst/>
              <a:ahLst/>
              <a:cxnLst/>
              <a:rect l="l" t="t" r="r" b="b"/>
              <a:pathLst>
                <a:path w="4987" h="1145" extrusionOk="0">
                  <a:moveTo>
                    <a:pt x="4914" y="0"/>
                  </a:moveTo>
                  <a:cubicBezTo>
                    <a:pt x="4909" y="0"/>
                    <a:pt x="4904" y="1"/>
                    <a:pt x="4899" y="2"/>
                  </a:cubicBezTo>
                  <a:lnTo>
                    <a:pt x="79" y="1013"/>
                  </a:lnTo>
                  <a:cubicBezTo>
                    <a:pt x="1" y="1029"/>
                    <a:pt x="12" y="1145"/>
                    <a:pt x="93" y="1145"/>
                  </a:cubicBezTo>
                  <a:cubicBezTo>
                    <a:pt x="97" y="1145"/>
                    <a:pt x="102" y="1145"/>
                    <a:pt x="106" y="1143"/>
                  </a:cubicBezTo>
                  <a:lnTo>
                    <a:pt x="4927" y="132"/>
                  </a:lnTo>
                  <a:cubicBezTo>
                    <a:pt x="4963" y="124"/>
                    <a:pt x="4987" y="89"/>
                    <a:pt x="4979" y="53"/>
                  </a:cubicBezTo>
                  <a:cubicBezTo>
                    <a:pt x="4972" y="22"/>
                    <a:pt x="4945" y="0"/>
                    <a:pt x="491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4"/>
            <p:cNvSpPr/>
            <p:nvPr/>
          </p:nvSpPr>
          <p:spPr>
            <a:xfrm>
              <a:off x="3448075" y="4058425"/>
              <a:ext cx="215075" cy="36275"/>
            </a:xfrm>
            <a:custGeom>
              <a:avLst/>
              <a:gdLst/>
              <a:ahLst/>
              <a:cxnLst/>
              <a:rect l="l" t="t" r="r" b="b"/>
              <a:pathLst>
                <a:path w="8603" h="1451" extrusionOk="0">
                  <a:moveTo>
                    <a:pt x="8534" y="0"/>
                  </a:moveTo>
                  <a:cubicBezTo>
                    <a:pt x="8530" y="0"/>
                    <a:pt x="8526" y="1"/>
                    <a:pt x="8521" y="2"/>
                  </a:cubicBezTo>
                  <a:lnTo>
                    <a:pt x="84" y="1317"/>
                  </a:lnTo>
                  <a:cubicBezTo>
                    <a:pt x="1" y="1329"/>
                    <a:pt x="9" y="1450"/>
                    <a:pt x="92" y="1450"/>
                  </a:cubicBezTo>
                  <a:cubicBezTo>
                    <a:pt x="92" y="1450"/>
                    <a:pt x="92" y="1450"/>
                    <a:pt x="93" y="1450"/>
                  </a:cubicBezTo>
                  <a:cubicBezTo>
                    <a:pt x="97" y="1450"/>
                    <a:pt x="101" y="1450"/>
                    <a:pt x="103" y="1449"/>
                  </a:cubicBezTo>
                  <a:lnTo>
                    <a:pt x="8541" y="133"/>
                  </a:lnTo>
                  <a:cubicBezTo>
                    <a:pt x="8577" y="126"/>
                    <a:pt x="8602" y="93"/>
                    <a:pt x="8597" y="56"/>
                  </a:cubicBezTo>
                  <a:cubicBezTo>
                    <a:pt x="8592" y="24"/>
                    <a:pt x="8566" y="0"/>
                    <a:pt x="85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4"/>
            <p:cNvSpPr/>
            <p:nvPr/>
          </p:nvSpPr>
          <p:spPr>
            <a:xfrm>
              <a:off x="4199625" y="1173275"/>
              <a:ext cx="2476425" cy="1145025"/>
            </a:xfrm>
            <a:custGeom>
              <a:avLst/>
              <a:gdLst/>
              <a:ahLst/>
              <a:cxnLst/>
              <a:rect l="l" t="t" r="r" b="b"/>
              <a:pathLst>
                <a:path w="99057" h="45801" extrusionOk="0">
                  <a:moveTo>
                    <a:pt x="76" y="1"/>
                  </a:moveTo>
                  <a:cubicBezTo>
                    <a:pt x="51" y="1"/>
                    <a:pt x="27" y="15"/>
                    <a:pt x="16" y="40"/>
                  </a:cubicBezTo>
                  <a:cubicBezTo>
                    <a:pt x="0" y="73"/>
                    <a:pt x="15" y="112"/>
                    <a:pt x="49" y="128"/>
                  </a:cubicBezTo>
                  <a:lnTo>
                    <a:pt x="98937" y="45794"/>
                  </a:lnTo>
                  <a:cubicBezTo>
                    <a:pt x="98945" y="45798"/>
                    <a:pt x="98955" y="45800"/>
                    <a:pt x="98964" y="45800"/>
                  </a:cubicBezTo>
                  <a:cubicBezTo>
                    <a:pt x="99036" y="45800"/>
                    <a:pt x="99056" y="45703"/>
                    <a:pt x="98993" y="45673"/>
                  </a:cubicBezTo>
                  <a:lnTo>
                    <a:pt x="105" y="7"/>
                  </a:lnTo>
                  <a:cubicBezTo>
                    <a:pt x="95" y="3"/>
                    <a:pt x="86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4"/>
            <p:cNvSpPr/>
            <p:nvPr/>
          </p:nvSpPr>
          <p:spPr>
            <a:xfrm>
              <a:off x="6813175" y="4193675"/>
              <a:ext cx="96300" cy="13325"/>
            </a:xfrm>
            <a:custGeom>
              <a:avLst/>
              <a:gdLst/>
              <a:ahLst/>
              <a:cxnLst/>
              <a:rect l="l" t="t" r="r" b="b"/>
              <a:pathLst>
                <a:path w="3852" h="533" extrusionOk="0">
                  <a:moveTo>
                    <a:pt x="94" y="1"/>
                  </a:moveTo>
                  <a:cubicBezTo>
                    <a:pt x="93" y="1"/>
                    <a:pt x="91" y="1"/>
                    <a:pt x="90" y="2"/>
                  </a:cubicBezTo>
                  <a:cubicBezTo>
                    <a:pt x="7" y="2"/>
                    <a:pt x="0" y="124"/>
                    <a:pt x="82" y="135"/>
                  </a:cubicBezTo>
                  <a:lnTo>
                    <a:pt x="3754" y="533"/>
                  </a:lnTo>
                  <a:lnTo>
                    <a:pt x="3762" y="533"/>
                  </a:lnTo>
                  <a:cubicBezTo>
                    <a:pt x="3845" y="532"/>
                    <a:pt x="3851" y="409"/>
                    <a:pt x="3769" y="400"/>
                  </a:cubicBezTo>
                  <a:lnTo>
                    <a:pt x="98" y="2"/>
                  </a:ln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4"/>
            <p:cNvSpPr/>
            <p:nvPr/>
          </p:nvSpPr>
          <p:spPr>
            <a:xfrm>
              <a:off x="4491350" y="4385200"/>
              <a:ext cx="1772775" cy="344325"/>
            </a:xfrm>
            <a:custGeom>
              <a:avLst/>
              <a:gdLst/>
              <a:ahLst/>
              <a:cxnLst/>
              <a:rect l="l" t="t" r="r" b="b"/>
              <a:pathLst>
                <a:path w="70911" h="13773" extrusionOk="0">
                  <a:moveTo>
                    <a:pt x="93" y="0"/>
                  </a:moveTo>
                  <a:cubicBezTo>
                    <a:pt x="18" y="0"/>
                    <a:pt x="0" y="118"/>
                    <a:pt x="83" y="133"/>
                  </a:cubicBezTo>
                  <a:lnTo>
                    <a:pt x="70806" y="13771"/>
                  </a:lnTo>
                  <a:cubicBezTo>
                    <a:pt x="70810" y="13771"/>
                    <a:pt x="70814" y="13773"/>
                    <a:pt x="70819" y="13773"/>
                  </a:cubicBezTo>
                  <a:cubicBezTo>
                    <a:pt x="70899" y="13771"/>
                    <a:pt x="70910" y="13656"/>
                    <a:pt x="70831" y="13640"/>
                  </a:cubicBezTo>
                  <a:lnTo>
                    <a:pt x="107" y="2"/>
                  </a:ln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4"/>
            <p:cNvSpPr/>
            <p:nvPr/>
          </p:nvSpPr>
          <p:spPr>
            <a:xfrm>
              <a:off x="3509450" y="2548800"/>
              <a:ext cx="1248250" cy="162225"/>
            </a:xfrm>
            <a:custGeom>
              <a:avLst/>
              <a:gdLst/>
              <a:ahLst/>
              <a:cxnLst/>
              <a:rect l="l" t="t" r="r" b="b"/>
              <a:pathLst>
                <a:path w="49930" h="6489" extrusionOk="0">
                  <a:moveTo>
                    <a:pt x="49859" y="0"/>
                  </a:moveTo>
                  <a:cubicBezTo>
                    <a:pt x="49856" y="0"/>
                    <a:pt x="49854" y="0"/>
                    <a:pt x="49851" y="1"/>
                  </a:cubicBezTo>
                  <a:lnTo>
                    <a:pt x="83" y="6356"/>
                  </a:lnTo>
                  <a:cubicBezTo>
                    <a:pt x="0" y="6366"/>
                    <a:pt x="8" y="6489"/>
                    <a:pt x="92" y="6489"/>
                  </a:cubicBezTo>
                  <a:lnTo>
                    <a:pt x="100" y="6489"/>
                  </a:lnTo>
                  <a:lnTo>
                    <a:pt x="49867" y="132"/>
                  </a:lnTo>
                  <a:cubicBezTo>
                    <a:pt x="49903" y="128"/>
                    <a:pt x="49930" y="94"/>
                    <a:pt x="49926" y="58"/>
                  </a:cubicBezTo>
                  <a:cubicBezTo>
                    <a:pt x="49921" y="24"/>
                    <a:pt x="49892" y="0"/>
                    <a:pt x="4985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34"/>
            <p:cNvSpPr/>
            <p:nvPr/>
          </p:nvSpPr>
          <p:spPr>
            <a:xfrm>
              <a:off x="3849325" y="2421800"/>
              <a:ext cx="908925" cy="166825"/>
            </a:xfrm>
            <a:custGeom>
              <a:avLst/>
              <a:gdLst/>
              <a:ahLst/>
              <a:cxnLst/>
              <a:rect l="l" t="t" r="r" b="b"/>
              <a:pathLst>
                <a:path w="36357" h="6673" extrusionOk="0">
                  <a:moveTo>
                    <a:pt x="69" y="0"/>
                  </a:moveTo>
                  <a:cubicBezTo>
                    <a:pt x="38" y="0"/>
                    <a:pt x="10" y="23"/>
                    <a:pt x="7" y="56"/>
                  </a:cubicBezTo>
                  <a:cubicBezTo>
                    <a:pt x="1" y="92"/>
                    <a:pt x="24" y="126"/>
                    <a:pt x="60" y="134"/>
                  </a:cubicBezTo>
                  <a:lnTo>
                    <a:pt x="36253" y="6671"/>
                  </a:lnTo>
                  <a:cubicBezTo>
                    <a:pt x="36256" y="6672"/>
                    <a:pt x="36260" y="6672"/>
                    <a:pt x="36264" y="6672"/>
                  </a:cubicBezTo>
                  <a:cubicBezTo>
                    <a:pt x="36265" y="6672"/>
                    <a:pt x="36265" y="6672"/>
                    <a:pt x="36266" y="6672"/>
                  </a:cubicBezTo>
                  <a:cubicBezTo>
                    <a:pt x="36346" y="6672"/>
                    <a:pt x="36356" y="6554"/>
                    <a:pt x="36276" y="6541"/>
                  </a:cubicBezTo>
                  <a:lnTo>
                    <a:pt x="84" y="2"/>
                  </a:ln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4"/>
            <p:cNvSpPr/>
            <p:nvPr/>
          </p:nvSpPr>
          <p:spPr>
            <a:xfrm>
              <a:off x="3849250" y="2189500"/>
              <a:ext cx="511000" cy="128800"/>
            </a:xfrm>
            <a:custGeom>
              <a:avLst/>
              <a:gdLst/>
              <a:ahLst/>
              <a:cxnLst/>
              <a:rect l="l" t="t" r="r" b="b"/>
              <a:pathLst>
                <a:path w="20440" h="5152" extrusionOk="0">
                  <a:moveTo>
                    <a:pt x="73" y="0"/>
                  </a:moveTo>
                  <a:cubicBezTo>
                    <a:pt x="44" y="0"/>
                    <a:pt x="17" y="21"/>
                    <a:pt x="10" y="52"/>
                  </a:cubicBezTo>
                  <a:cubicBezTo>
                    <a:pt x="1" y="87"/>
                    <a:pt x="23" y="124"/>
                    <a:pt x="58" y="133"/>
                  </a:cubicBezTo>
                  <a:lnTo>
                    <a:pt x="20330" y="5149"/>
                  </a:lnTo>
                  <a:cubicBezTo>
                    <a:pt x="20336" y="5151"/>
                    <a:pt x="20342" y="5151"/>
                    <a:pt x="20347" y="5151"/>
                  </a:cubicBezTo>
                  <a:cubicBezTo>
                    <a:pt x="20425" y="5150"/>
                    <a:pt x="20440" y="5038"/>
                    <a:pt x="20363" y="5019"/>
                  </a:cubicBezTo>
                  <a:lnTo>
                    <a:pt x="91" y="3"/>
                  </a:lnTo>
                  <a:cubicBezTo>
                    <a:pt x="85" y="1"/>
                    <a:pt x="79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4"/>
            <p:cNvSpPr/>
            <p:nvPr/>
          </p:nvSpPr>
          <p:spPr>
            <a:xfrm>
              <a:off x="2741675" y="2166825"/>
              <a:ext cx="1723375" cy="356050"/>
            </a:xfrm>
            <a:custGeom>
              <a:avLst/>
              <a:gdLst/>
              <a:ahLst/>
              <a:cxnLst/>
              <a:rect l="l" t="t" r="r" b="b"/>
              <a:pathLst>
                <a:path w="68935" h="14242" extrusionOk="0">
                  <a:moveTo>
                    <a:pt x="68863" y="1"/>
                  </a:moveTo>
                  <a:cubicBezTo>
                    <a:pt x="68858" y="1"/>
                    <a:pt x="68853" y="1"/>
                    <a:pt x="68848" y="3"/>
                  </a:cubicBezTo>
                  <a:lnTo>
                    <a:pt x="80" y="14110"/>
                  </a:lnTo>
                  <a:cubicBezTo>
                    <a:pt x="1" y="14125"/>
                    <a:pt x="13" y="14241"/>
                    <a:pt x="93" y="14241"/>
                  </a:cubicBezTo>
                  <a:cubicBezTo>
                    <a:pt x="98" y="14241"/>
                    <a:pt x="102" y="14241"/>
                    <a:pt x="108" y="14240"/>
                  </a:cubicBezTo>
                  <a:lnTo>
                    <a:pt x="68875" y="133"/>
                  </a:lnTo>
                  <a:cubicBezTo>
                    <a:pt x="68911" y="125"/>
                    <a:pt x="68935" y="90"/>
                    <a:pt x="68927" y="55"/>
                  </a:cubicBezTo>
                  <a:cubicBezTo>
                    <a:pt x="68921" y="22"/>
                    <a:pt x="68894" y="1"/>
                    <a:pt x="688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4"/>
            <p:cNvSpPr/>
            <p:nvPr/>
          </p:nvSpPr>
          <p:spPr>
            <a:xfrm>
              <a:off x="2741700" y="2403300"/>
              <a:ext cx="1723300" cy="266125"/>
            </a:xfrm>
            <a:custGeom>
              <a:avLst/>
              <a:gdLst/>
              <a:ahLst/>
              <a:cxnLst/>
              <a:rect l="l" t="t" r="r" b="b"/>
              <a:pathLst>
                <a:path w="68932" h="10645" extrusionOk="0">
                  <a:moveTo>
                    <a:pt x="68860" y="1"/>
                  </a:moveTo>
                  <a:cubicBezTo>
                    <a:pt x="68857" y="1"/>
                    <a:pt x="68854" y="1"/>
                    <a:pt x="68851" y="2"/>
                  </a:cubicBezTo>
                  <a:lnTo>
                    <a:pt x="82" y="10511"/>
                  </a:lnTo>
                  <a:cubicBezTo>
                    <a:pt x="0" y="10523"/>
                    <a:pt x="9" y="10644"/>
                    <a:pt x="91" y="10644"/>
                  </a:cubicBezTo>
                  <a:cubicBezTo>
                    <a:pt x="91" y="10644"/>
                    <a:pt x="92" y="10644"/>
                    <a:pt x="92" y="10644"/>
                  </a:cubicBezTo>
                  <a:cubicBezTo>
                    <a:pt x="96" y="10644"/>
                    <a:pt x="99" y="10644"/>
                    <a:pt x="103" y="10643"/>
                  </a:cubicBezTo>
                  <a:lnTo>
                    <a:pt x="68870" y="133"/>
                  </a:lnTo>
                  <a:cubicBezTo>
                    <a:pt x="68906" y="128"/>
                    <a:pt x="68931" y="94"/>
                    <a:pt x="68926" y="58"/>
                  </a:cubicBezTo>
                  <a:cubicBezTo>
                    <a:pt x="68920" y="24"/>
                    <a:pt x="68893" y="1"/>
                    <a:pt x="6886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4"/>
            <p:cNvSpPr/>
            <p:nvPr/>
          </p:nvSpPr>
          <p:spPr>
            <a:xfrm>
              <a:off x="2876250" y="2631775"/>
              <a:ext cx="562050" cy="57775"/>
            </a:xfrm>
            <a:custGeom>
              <a:avLst/>
              <a:gdLst/>
              <a:ahLst/>
              <a:cxnLst/>
              <a:rect l="l" t="t" r="r" b="b"/>
              <a:pathLst>
                <a:path w="22482" h="2311" extrusionOk="0">
                  <a:moveTo>
                    <a:pt x="67" y="1"/>
                  </a:moveTo>
                  <a:cubicBezTo>
                    <a:pt x="34" y="1"/>
                    <a:pt x="6" y="28"/>
                    <a:pt x="5" y="62"/>
                  </a:cubicBezTo>
                  <a:cubicBezTo>
                    <a:pt x="1" y="98"/>
                    <a:pt x="28" y="131"/>
                    <a:pt x="65" y="135"/>
                  </a:cubicBezTo>
                  <a:lnTo>
                    <a:pt x="22381" y="2311"/>
                  </a:lnTo>
                  <a:lnTo>
                    <a:pt x="22388" y="2311"/>
                  </a:lnTo>
                  <a:cubicBezTo>
                    <a:pt x="22389" y="2311"/>
                    <a:pt x="22390" y="2311"/>
                    <a:pt x="22392" y="2311"/>
                  </a:cubicBezTo>
                  <a:cubicBezTo>
                    <a:pt x="22477" y="2311"/>
                    <a:pt x="22482" y="2182"/>
                    <a:pt x="22394" y="2178"/>
                  </a:cubicBezTo>
                  <a:lnTo>
                    <a:pt x="78" y="2"/>
                  </a:lnTo>
                  <a:cubicBezTo>
                    <a:pt x="74" y="1"/>
                    <a:pt x="70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4"/>
            <p:cNvSpPr/>
            <p:nvPr/>
          </p:nvSpPr>
          <p:spPr>
            <a:xfrm>
              <a:off x="2876250" y="2472725"/>
              <a:ext cx="59150" cy="11350"/>
            </a:xfrm>
            <a:custGeom>
              <a:avLst/>
              <a:gdLst/>
              <a:ahLst/>
              <a:cxnLst/>
              <a:rect l="l" t="t" r="r" b="b"/>
              <a:pathLst>
                <a:path w="2366" h="454" extrusionOk="0">
                  <a:moveTo>
                    <a:pt x="69" y="1"/>
                  </a:moveTo>
                  <a:cubicBezTo>
                    <a:pt x="37" y="1"/>
                    <a:pt x="9" y="25"/>
                    <a:pt x="6" y="58"/>
                  </a:cubicBezTo>
                  <a:cubicBezTo>
                    <a:pt x="1" y="94"/>
                    <a:pt x="26" y="128"/>
                    <a:pt x="62" y="133"/>
                  </a:cubicBezTo>
                  <a:lnTo>
                    <a:pt x="2264" y="454"/>
                  </a:lnTo>
                  <a:lnTo>
                    <a:pt x="2273" y="454"/>
                  </a:lnTo>
                  <a:cubicBezTo>
                    <a:pt x="2274" y="454"/>
                    <a:pt x="2274" y="454"/>
                    <a:pt x="2275" y="454"/>
                  </a:cubicBezTo>
                  <a:cubicBezTo>
                    <a:pt x="2357" y="454"/>
                    <a:pt x="2365" y="333"/>
                    <a:pt x="2284" y="321"/>
                  </a:cubicBezTo>
                  <a:lnTo>
                    <a:pt x="82" y="2"/>
                  </a:lnTo>
                  <a:cubicBezTo>
                    <a:pt x="77" y="1"/>
                    <a:pt x="73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4"/>
            <p:cNvSpPr/>
            <p:nvPr/>
          </p:nvSpPr>
          <p:spPr>
            <a:xfrm>
              <a:off x="3509425" y="2879050"/>
              <a:ext cx="1248250" cy="75825"/>
            </a:xfrm>
            <a:custGeom>
              <a:avLst/>
              <a:gdLst/>
              <a:ahLst/>
              <a:cxnLst/>
              <a:rect l="l" t="t" r="r" b="b"/>
              <a:pathLst>
                <a:path w="49930" h="3033" extrusionOk="0">
                  <a:moveTo>
                    <a:pt x="49856" y="1"/>
                  </a:moveTo>
                  <a:lnTo>
                    <a:pt x="90" y="2898"/>
                  </a:lnTo>
                  <a:cubicBezTo>
                    <a:pt x="0" y="2901"/>
                    <a:pt x="4" y="3032"/>
                    <a:pt x="92" y="3032"/>
                  </a:cubicBezTo>
                  <a:cubicBezTo>
                    <a:pt x="93" y="3032"/>
                    <a:pt x="93" y="3032"/>
                    <a:pt x="93" y="3032"/>
                  </a:cubicBezTo>
                  <a:lnTo>
                    <a:pt x="97" y="3032"/>
                  </a:lnTo>
                  <a:lnTo>
                    <a:pt x="49864" y="135"/>
                  </a:lnTo>
                  <a:cubicBezTo>
                    <a:pt x="49901" y="132"/>
                    <a:pt x="49929" y="101"/>
                    <a:pt x="49927" y="65"/>
                  </a:cubicBezTo>
                  <a:cubicBezTo>
                    <a:pt x="49923" y="28"/>
                    <a:pt x="49893" y="2"/>
                    <a:pt x="4985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4"/>
            <p:cNvSpPr/>
            <p:nvPr/>
          </p:nvSpPr>
          <p:spPr>
            <a:xfrm>
              <a:off x="3519450" y="4005250"/>
              <a:ext cx="1225600" cy="216700"/>
            </a:xfrm>
            <a:custGeom>
              <a:avLst/>
              <a:gdLst/>
              <a:ahLst/>
              <a:cxnLst/>
              <a:rect l="l" t="t" r="r" b="b"/>
              <a:pathLst>
                <a:path w="49024" h="8668" extrusionOk="0">
                  <a:moveTo>
                    <a:pt x="92" y="1"/>
                  </a:moveTo>
                  <a:cubicBezTo>
                    <a:pt x="16" y="1"/>
                    <a:pt x="1" y="119"/>
                    <a:pt x="83" y="133"/>
                  </a:cubicBezTo>
                  <a:lnTo>
                    <a:pt x="48919" y="8666"/>
                  </a:lnTo>
                  <a:cubicBezTo>
                    <a:pt x="48923" y="8666"/>
                    <a:pt x="48927" y="8666"/>
                    <a:pt x="48931" y="8667"/>
                  </a:cubicBezTo>
                  <a:cubicBezTo>
                    <a:pt x="49013" y="8667"/>
                    <a:pt x="49023" y="8548"/>
                    <a:pt x="48943" y="8535"/>
                  </a:cubicBezTo>
                  <a:lnTo>
                    <a:pt x="106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4"/>
            <p:cNvSpPr/>
            <p:nvPr/>
          </p:nvSpPr>
          <p:spPr>
            <a:xfrm>
              <a:off x="3476700" y="748850"/>
              <a:ext cx="2537775" cy="915675"/>
            </a:xfrm>
            <a:custGeom>
              <a:avLst/>
              <a:gdLst/>
              <a:ahLst/>
              <a:cxnLst/>
              <a:rect l="l" t="t" r="r" b="b"/>
              <a:pathLst>
                <a:path w="101511" h="36627" extrusionOk="0">
                  <a:moveTo>
                    <a:pt x="101416" y="1"/>
                  </a:moveTo>
                  <a:cubicBezTo>
                    <a:pt x="101409" y="1"/>
                    <a:pt x="101401" y="2"/>
                    <a:pt x="101393" y="5"/>
                  </a:cubicBezTo>
                  <a:lnTo>
                    <a:pt x="74" y="36496"/>
                  </a:lnTo>
                  <a:cubicBezTo>
                    <a:pt x="0" y="36519"/>
                    <a:pt x="19" y="36626"/>
                    <a:pt x="93" y="36626"/>
                  </a:cubicBezTo>
                  <a:cubicBezTo>
                    <a:pt x="94" y="36626"/>
                    <a:pt x="95" y="36626"/>
                    <a:pt x="96" y="36626"/>
                  </a:cubicBezTo>
                  <a:cubicBezTo>
                    <a:pt x="104" y="36626"/>
                    <a:pt x="111" y="36625"/>
                    <a:pt x="119" y="36622"/>
                  </a:cubicBezTo>
                  <a:lnTo>
                    <a:pt x="101437" y="131"/>
                  </a:lnTo>
                  <a:cubicBezTo>
                    <a:pt x="101511" y="103"/>
                    <a:pt x="101482" y="1"/>
                    <a:pt x="10141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4"/>
            <p:cNvSpPr/>
            <p:nvPr/>
          </p:nvSpPr>
          <p:spPr>
            <a:xfrm>
              <a:off x="3476775" y="1636800"/>
              <a:ext cx="2895825" cy="602400"/>
            </a:xfrm>
            <a:custGeom>
              <a:avLst/>
              <a:gdLst/>
              <a:ahLst/>
              <a:cxnLst/>
              <a:rect l="l" t="t" r="r" b="b"/>
              <a:pathLst>
                <a:path w="115833" h="24096" extrusionOk="0">
                  <a:moveTo>
                    <a:pt x="115761" y="0"/>
                  </a:moveTo>
                  <a:cubicBezTo>
                    <a:pt x="115756" y="0"/>
                    <a:pt x="115751" y="1"/>
                    <a:pt x="115745" y="2"/>
                  </a:cubicBezTo>
                  <a:lnTo>
                    <a:pt x="80" y="23963"/>
                  </a:lnTo>
                  <a:cubicBezTo>
                    <a:pt x="0" y="23980"/>
                    <a:pt x="12" y="24096"/>
                    <a:pt x="93" y="24096"/>
                  </a:cubicBezTo>
                  <a:cubicBezTo>
                    <a:pt x="98" y="24096"/>
                    <a:pt x="102" y="24094"/>
                    <a:pt x="107" y="24094"/>
                  </a:cubicBezTo>
                  <a:lnTo>
                    <a:pt x="115773" y="132"/>
                  </a:lnTo>
                  <a:cubicBezTo>
                    <a:pt x="115809" y="124"/>
                    <a:pt x="115833" y="89"/>
                    <a:pt x="115825" y="53"/>
                  </a:cubicBezTo>
                  <a:cubicBezTo>
                    <a:pt x="115819" y="22"/>
                    <a:pt x="115792" y="0"/>
                    <a:pt x="11576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4"/>
            <p:cNvSpPr/>
            <p:nvPr/>
          </p:nvSpPr>
          <p:spPr>
            <a:xfrm>
              <a:off x="3675900" y="441075"/>
              <a:ext cx="833800" cy="461650"/>
            </a:xfrm>
            <a:custGeom>
              <a:avLst/>
              <a:gdLst/>
              <a:ahLst/>
              <a:cxnLst/>
              <a:rect l="l" t="t" r="r" b="b"/>
              <a:pathLst>
                <a:path w="33352" h="18466" extrusionOk="0">
                  <a:moveTo>
                    <a:pt x="98" y="1"/>
                  </a:moveTo>
                  <a:cubicBezTo>
                    <a:pt x="37" y="1"/>
                    <a:pt x="1" y="90"/>
                    <a:pt x="67" y="127"/>
                  </a:cubicBezTo>
                  <a:lnTo>
                    <a:pt x="33227" y="18457"/>
                  </a:lnTo>
                  <a:cubicBezTo>
                    <a:pt x="33236" y="18463"/>
                    <a:pt x="33247" y="18465"/>
                    <a:pt x="33259" y="18465"/>
                  </a:cubicBezTo>
                  <a:cubicBezTo>
                    <a:pt x="33328" y="18465"/>
                    <a:pt x="33351" y="18373"/>
                    <a:pt x="33292" y="18340"/>
                  </a:cubicBezTo>
                  <a:lnTo>
                    <a:pt x="132" y="10"/>
                  </a:ln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4"/>
            <p:cNvSpPr/>
            <p:nvPr/>
          </p:nvSpPr>
          <p:spPr>
            <a:xfrm>
              <a:off x="2880075" y="286500"/>
              <a:ext cx="1277475" cy="751650"/>
            </a:xfrm>
            <a:custGeom>
              <a:avLst/>
              <a:gdLst/>
              <a:ahLst/>
              <a:cxnLst/>
              <a:rect l="l" t="t" r="r" b="b"/>
              <a:pathLst>
                <a:path w="51099" h="30066" extrusionOk="0">
                  <a:moveTo>
                    <a:pt x="51023" y="1"/>
                  </a:moveTo>
                  <a:cubicBezTo>
                    <a:pt x="51011" y="1"/>
                    <a:pt x="50999" y="4"/>
                    <a:pt x="50988" y="11"/>
                  </a:cubicBezTo>
                  <a:lnTo>
                    <a:pt x="59" y="29940"/>
                  </a:lnTo>
                  <a:cubicBezTo>
                    <a:pt x="0" y="29974"/>
                    <a:pt x="25" y="30064"/>
                    <a:pt x="93" y="30065"/>
                  </a:cubicBezTo>
                  <a:cubicBezTo>
                    <a:pt x="104" y="30065"/>
                    <a:pt x="117" y="30061"/>
                    <a:pt x="128" y="30055"/>
                  </a:cubicBezTo>
                  <a:lnTo>
                    <a:pt x="51055" y="125"/>
                  </a:lnTo>
                  <a:cubicBezTo>
                    <a:pt x="51088" y="107"/>
                    <a:pt x="51098" y="65"/>
                    <a:pt x="51079" y="34"/>
                  </a:cubicBezTo>
                  <a:cubicBezTo>
                    <a:pt x="51068" y="13"/>
                    <a:pt x="51046" y="1"/>
                    <a:pt x="5102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4"/>
            <p:cNvSpPr/>
            <p:nvPr/>
          </p:nvSpPr>
          <p:spPr>
            <a:xfrm>
              <a:off x="2875675" y="341975"/>
              <a:ext cx="1373225" cy="754050"/>
            </a:xfrm>
            <a:custGeom>
              <a:avLst/>
              <a:gdLst/>
              <a:ahLst/>
              <a:cxnLst/>
              <a:rect l="l" t="t" r="r" b="b"/>
              <a:pathLst>
                <a:path w="54929" h="30162" extrusionOk="0">
                  <a:moveTo>
                    <a:pt x="54832" y="0"/>
                  </a:moveTo>
                  <a:cubicBezTo>
                    <a:pt x="54821" y="0"/>
                    <a:pt x="54809" y="3"/>
                    <a:pt x="54798" y="10"/>
                  </a:cubicBezTo>
                  <a:lnTo>
                    <a:pt x="62" y="30037"/>
                  </a:lnTo>
                  <a:cubicBezTo>
                    <a:pt x="1" y="30070"/>
                    <a:pt x="25" y="30161"/>
                    <a:pt x="93" y="30161"/>
                  </a:cubicBezTo>
                  <a:cubicBezTo>
                    <a:pt x="93" y="30161"/>
                    <a:pt x="94" y="30161"/>
                    <a:pt x="94" y="30161"/>
                  </a:cubicBezTo>
                  <a:cubicBezTo>
                    <a:pt x="105" y="30161"/>
                    <a:pt x="116" y="30159"/>
                    <a:pt x="127" y="30154"/>
                  </a:cubicBezTo>
                  <a:lnTo>
                    <a:pt x="54863" y="127"/>
                  </a:lnTo>
                  <a:cubicBezTo>
                    <a:pt x="54929" y="89"/>
                    <a:pt x="54892" y="0"/>
                    <a:pt x="5483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4"/>
            <p:cNvSpPr/>
            <p:nvPr/>
          </p:nvSpPr>
          <p:spPr>
            <a:xfrm>
              <a:off x="2421725" y="559800"/>
              <a:ext cx="1004300" cy="397125"/>
            </a:xfrm>
            <a:custGeom>
              <a:avLst/>
              <a:gdLst/>
              <a:ahLst/>
              <a:cxnLst/>
              <a:rect l="l" t="t" r="r" b="b"/>
              <a:pathLst>
                <a:path w="40172" h="15885" extrusionOk="0">
                  <a:moveTo>
                    <a:pt x="96" y="0"/>
                  </a:moveTo>
                  <a:cubicBezTo>
                    <a:pt x="30" y="0"/>
                    <a:pt x="1" y="102"/>
                    <a:pt x="75" y="130"/>
                  </a:cubicBezTo>
                  <a:lnTo>
                    <a:pt x="40056" y="15879"/>
                  </a:lnTo>
                  <a:cubicBezTo>
                    <a:pt x="40063" y="15882"/>
                    <a:pt x="40072" y="15883"/>
                    <a:pt x="40080" y="15885"/>
                  </a:cubicBezTo>
                  <a:cubicBezTo>
                    <a:pt x="40154" y="15883"/>
                    <a:pt x="40172" y="15782"/>
                    <a:pt x="40104" y="15756"/>
                  </a:cubicBezTo>
                  <a:lnTo>
                    <a:pt x="125" y="6"/>
                  </a:lnTo>
                  <a:cubicBezTo>
                    <a:pt x="115" y="2"/>
                    <a:pt x="105" y="0"/>
                    <a:pt x="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4"/>
            <p:cNvSpPr/>
            <p:nvPr/>
          </p:nvSpPr>
          <p:spPr>
            <a:xfrm>
              <a:off x="2463750" y="488200"/>
              <a:ext cx="792275" cy="336425"/>
            </a:xfrm>
            <a:custGeom>
              <a:avLst/>
              <a:gdLst/>
              <a:ahLst/>
              <a:cxnLst/>
              <a:rect l="l" t="t" r="r" b="b"/>
              <a:pathLst>
                <a:path w="31691" h="13457" extrusionOk="0">
                  <a:moveTo>
                    <a:pt x="95" y="1"/>
                  </a:moveTo>
                  <a:cubicBezTo>
                    <a:pt x="31" y="1"/>
                    <a:pt x="0" y="100"/>
                    <a:pt x="72" y="129"/>
                  </a:cubicBezTo>
                  <a:lnTo>
                    <a:pt x="31572" y="13451"/>
                  </a:lnTo>
                  <a:cubicBezTo>
                    <a:pt x="31581" y="13455"/>
                    <a:pt x="31590" y="13457"/>
                    <a:pt x="31598" y="13457"/>
                  </a:cubicBezTo>
                  <a:cubicBezTo>
                    <a:pt x="31671" y="13457"/>
                    <a:pt x="31691" y="13356"/>
                    <a:pt x="31624" y="13328"/>
                  </a:cubicBezTo>
                  <a:lnTo>
                    <a:pt x="124" y="7"/>
                  </a:ln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4"/>
            <p:cNvSpPr/>
            <p:nvPr/>
          </p:nvSpPr>
          <p:spPr>
            <a:xfrm>
              <a:off x="3848700" y="2065600"/>
              <a:ext cx="2969025" cy="731400"/>
            </a:xfrm>
            <a:custGeom>
              <a:avLst/>
              <a:gdLst/>
              <a:ahLst/>
              <a:cxnLst/>
              <a:rect l="l" t="t" r="r" b="b"/>
              <a:pathLst>
                <a:path w="118761" h="29256" extrusionOk="0">
                  <a:moveTo>
                    <a:pt x="95" y="0"/>
                  </a:moveTo>
                  <a:cubicBezTo>
                    <a:pt x="23" y="0"/>
                    <a:pt x="1" y="113"/>
                    <a:pt x="80" y="133"/>
                  </a:cubicBezTo>
                  <a:lnTo>
                    <a:pt x="118652" y="29254"/>
                  </a:lnTo>
                  <a:cubicBezTo>
                    <a:pt x="118657" y="29255"/>
                    <a:pt x="118663" y="29255"/>
                    <a:pt x="118669" y="29255"/>
                  </a:cubicBezTo>
                  <a:cubicBezTo>
                    <a:pt x="118747" y="29255"/>
                    <a:pt x="118760" y="29143"/>
                    <a:pt x="118685" y="29124"/>
                  </a:cubicBezTo>
                  <a:lnTo>
                    <a:pt x="113" y="3"/>
                  </a:lnTo>
                  <a:cubicBezTo>
                    <a:pt x="106" y="1"/>
                    <a:pt x="100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4"/>
            <p:cNvSpPr/>
            <p:nvPr/>
          </p:nvSpPr>
          <p:spPr>
            <a:xfrm>
              <a:off x="1357775" y="2891250"/>
              <a:ext cx="2218325" cy="209375"/>
            </a:xfrm>
            <a:custGeom>
              <a:avLst/>
              <a:gdLst/>
              <a:ahLst/>
              <a:cxnLst/>
              <a:rect l="l" t="t" r="r" b="b"/>
              <a:pathLst>
                <a:path w="88733" h="8375" extrusionOk="0">
                  <a:moveTo>
                    <a:pt x="88670" y="0"/>
                  </a:moveTo>
                  <a:cubicBezTo>
                    <a:pt x="88666" y="0"/>
                    <a:pt x="88661" y="1"/>
                    <a:pt x="88657" y="2"/>
                  </a:cubicBezTo>
                  <a:lnTo>
                    <a:pt x="87" y="8242"/>
                  </a:lnTo>
                  <a:cubicBezTo>
                    <a:pt x="1" y="8247"/>
                    <a:pt x="6" y="8375"/>
                    <a:pt x="91" y="8375"/>
                  </a:cubicBezTo>
                  <a:cubicBezTo>
                    <a:pt x="92" y="8375"/>
                    <a:pt x="93" y="8375"/>
                    <a:pt x="94" y="8375"/>
                  </a:cubicBezTo>
                  <a:lnTo>
                    <a:pt x="100" y="8375"/>
                  </a:lnTo>
                  <a:lnTo>
                    <a:pt x="88669" y="135"/>
                  </a:lnTo>
                  <a:cubicBezTo>
                    <a:pt x="88705" y="132"/>
                    <a:pt x="88733" y="100"/>
                    <a:pt x="88729" y="63"/>
                  </a:cubicBezTo>
                  <a:cubicBezTo>
                    <a:pt x="88726" y="31"/>
                    <a:pt x="88701" y="0"/>
                    <a:pt x="8867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4"/>
            <p:cNvSpPr/>
            <p:nvPr/>
          </p:nvSpPr>
          <p:spPr>
            <a:xfrm>
              <a:off x="1530700" y="3416375"/>
              <a:ext cx="2045950" cy="91800"/>
            </a:xfrm>
            <a:custGeom>
              <a:avLst/>
              <a:gdLst/>
              <a:ahLst/>
              <a:cxnLst/>
              <a:rect l="l" t="t" r="r" b="b"/>
              <a:pathLst>
                <a:path w="81838" h="3672" extrusionOk="0">
                  <a:moveTo>
                    <a:pt x="71" y="1"/>
                  </a:moveTo>
                  <a:cubicBezTo>
                    <a:pt x="37" y="4"/>
                    <a:pt x="3" y="27"/>
                    <a:pt x="2" y="63"/>
                  </a:cubicBezTo>
                  <a:cubicBezTo>
                    <a:pt x="1" y="101"/>
                    <a:pt x="29" y="132"/>
                    <a:pt x="66" y="134"/>
                  </a:cubicBezTo>
                  <a:lnTo>
                    <a:pt x="81743" y="3671"/>
                  </a:lnTo>
                  <a:lnTo>
                    <a:pt x="81745" y="3671"/>
                  </a:lnTo>
                  <a:cubicBezTo>
                    <a:pt x="81746" y="3671"/>
                    <a:pt x="81746" y="3671"/>
                    <a:pt x="81747" y="3671"/>
                  </a:cubicBezTo>
                  <a:cubicBezTo>
                    <a:pt x="81835" y="3671"/>
                    <a:pt x="81837" y="3540"/>
                    <a:pt x="81749" y="3537"/>
                  </a:cubicBezTo>
                  <a:lnTo>
                    <a:pt x="7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4"/>
            <p:cNvSpPr/>
            <p:nvPr/>
          </p:nvSpPr>
          <p:spPr>
            <a:xfrm>
              <a:off x="1519825" y="3518525"/>
              <a:ext cx="1030900" cy="108925"/>
            </a:xfrm>
            <a:custGeom>
              <a:avLst/>
              <a:gdLst/>
              <a:ahLst/>
              <a:cxnLst/>
              <a:rect l="l" t="t" r="r" b="b"/>
              <a:pathLst>
                <a:path w="41236" h="4357" extrusionOk="0">
                  <a:moveTo>
                    <a:pt x="64" y="0"/>
                  </a:moveTo>
                  <a:cubicBezTo>
                    <a:pt x="32" y="0"/>
                    <a:pt x="7" y="28"/>
                    <a:pt x="3" y="60"/>
                  </a:cubicBezTo>
                  <a:cubicBezTo>
                    <a:pt x="1" y="98"/>
                    <a:pt x="27" y="131"/>
                    <a:pt x="63" y="134"/>
                  </a:cubicBezTo>
                  <a:lnTo>
                    <a:pt x="41139" y="4357"/>
                  </a:lnTo>
                  <a:lnTo>
                    <a:pt x="41145" y="4357"/>
                  </a:lnTo>
                  <a:cubicBezTo>
                    <a:pt x="41229" y="4354"/>
                    <a:pt x="41235" y="4233"/>
                    <a:pt x="41152" y="4222"/>
                  </a:cubicBezTo>
                  <a:lnTo>
                    <a:pt x="78" y="2"/>
                  </a:lnTo>
                  <a:cubicBezTo>
                    <a:pt x="73" y="1"/>
                    <a:pt x="68" y="0"/>
                    <a:pt x="6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4"/>
            <p:cNvSpPr/>
            <p:nvPr/>
          </p:nvSpPr>
          <p:spPr>
            <a:xfrm>
              <a:off x="1530600" y="3657900"/>
              <a:ext cx="1183700" cy="193075"/>
            </a:xfrm>
            <a:custGeom>
              <a:avLst/>
              <a:gdLst/>
              <a:ahLst/>
              <a:cxnLst/>
              <a:rect l="l" t="t" r="r" b="b"/>
              <a:pathLst>
                <a:path w="47348" h="7723" extrusionOk="0">
                  <a:moveTo>
                    <a:pt x="73" y="0"/>
                  </a:moveTo>
                  <a:cubicBezTo>
                    <a:pt x="40" y="0"/>
                    <a:pt x="12" y="24"/>
                    <a:pt x="6" y="56"/>
                  </a:cubicBezTo>
                  <a:cubicBezTo>
                    <a:pt x="1" y="92"/>
                    <a:pt x="25" y="126"/>
                    <a:pt x="62" y="132"/>
                  </a:cubicBezTo>
                  <a:lnTo>
                    <a:pt x="47248" y="7723"/>
                  </a:lnTo>
                  <a:lnTo>
                    <a:pt x="47257" y="7723"/>
                  </a:lnTo>
                  <a:cubicBezTo>
                    <a:pt x="47339" y="7723"/>
                    <a:pt x="47348" y="7604"/>
                    <a:pt x="47269" y="7591"/>
                  </a:cubicBezTo>
                  <a:lnTo>
                    <a:pt x="83" y="1"/>
                  </a:lnTo>
                  <a:cubicBezTo>
                    <a:pt x="79" y="1"/>
                    <a:pt x="76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4"/>
            <p:cNvSpPr/>
            <p:nvPr/>
          </p:nvSpPr>
          <p:spPr>
            <a:xfrm>
              <a:off x="1461875" y="1531000"/>
              <a:ext cx="2019150" cy="787300"/>
            </a:xfrm>
            <a:custGeom>
              <a:avLst/>
              <a:gdLst/>
              <a:ahLst/>
              <a:cxnLst/>
              <a:rect l="l" t="t" r="r" b="b"/>
              <a:pathLst>
                <a:path w="80766" h="31492" extrusionOk="0">
                  <a:moveTo>
                    <a:pt x="80687" y="0"/>
                  </a:moveTo>
                  <a:cubicBezTo>
                    <a:pt x="80680" y="0"/>
                    <a:pt x="80673" y="2"/>
                    <a:pt x="80665" y="4"/>
                  </a:cubicBezTo>
                  <a:lnTo>
                    <a:pt x="70" y="31363"/>
                  </a:lnTo>
                  <a:cubicBezTo>
                    <a:pt x="1" y="31389"/>
                    <a:pt x="20" y="31491"/>
                    <a:pt x="95" y="31491"/>
                  </a:cubicBezTo>
                  <a:cubicBezTo>
                    <a:pt x="102" y="31491"/>
                    <a:pt x="110" y="31490"/>
                    <a:pt x="118" y="31488"/>
                  </a:cubicBezTo>
                  <a:lnTo>
                    <a:pt x="80713" y="129"/>
                  </a:lnTo>
                  <a:cubicBezTo>
                    <a:pt x="80749" y="116"/>
                    <a:pt x="80766" y="77"/>
                    <a:pt x="80751" y="43"/>
                  </a:cubicBezTo>
                  <a:cubicBezTo>
                    <a:pt x="80741" y="17"/>
                    <a:pt x="80715" y="0"/>
                    <a:pt x="8068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4"/>
            <p:cNvSpPr/>
            <p:nvPr/>
          </p:nvSpPr>
          <p:spPr>
            <a:xfrm>
              <a:off x="2150250" y="1898850"/>
              <a:ext cx="482600" cy="187325"/>
            </a:xfrm>
            <a:custGeom>
              <a:avLst/>
              <a:gdLst/>
              <a:ahLst/>
              <a:cxnLst/>
              <a:rect l="l" t="t" r="r" b="b"/>
              <a:pathLst>
                <a:path w="19304" h="7493" extrusionOk="0">
                  <a:moveTo>
                    <a:pt x="19209" y="1"/>
                  </a:moveTo>
                  <a:cubicBezTo>
                    <a:pt x="19200" y="1"/>
                    <a:pt x="19191" y="3"/>
                    <a:pt x="19182" y="6"/>
                  </a:cubicBezTo>
                  <a:lnTo>
                    <a:pt x="69" y="7364"/>
                  </a:lnTo>
                  <a:cubicBezTo>
                    <a:pt x="0" y="7390"/>
                    <a:pt x="19" y="7493"/>
                    <a:pt x="93" y="7493"/>
                  </a:cubicBezTo>
                  <a:cubicBezTo>
                    <a:pt x="102" y="7493"/>
                    <a:pt x="110" y="7491"/>
                    <a:pt x="118" y="7487"/>
                  </a:cubicBezTo>
                  <a:lnTo>
                    <a:pt x="19230" y="131"/>
                  </a:lnTo>
                  <a:cubicBezTo>
                    <a:pt x="19304" y="102"/>
                    <a:pt x="19274" y="1"/>
                    <a:pt x="1920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4"/>
            <p:cNvSpPr/>
            <p:nvPr/>
          </p:nvSpPr>
          <p:spPr>
            <a:xfrm>
              <a:off x="1387125" y="1721625"/>
              <a:ext cx="2189575" cy="765800"/>
            </a:xfrm>
            <a:custGeom>
              <a:avLst/>
              <a:gdLst/>
              <a:ahLst/>
              <a:cxnLst/>
              <a:rect l="l" t="t" r="r" b="b"/>
              <a:pathLst>
                <a:path w="87583" h="30632" extrusionOk="0">
                  <a:moveTo>
                    <a:pt x="87489" y="0"/>
                  </a:moveTo>
                  <a:cubicBezTo>
                    <a:pt x="87482" y="0"/>
                    <a:pt x="87475" y="1"/>
                    <a:pt x="87467" y="3"/>
                  </a:cubicBezTo>
                  <a:lnTo>
                    <a:pt x="73" y="30502"/>
                  </a:lnTo>
                  <a:cubicBezTo>
                    <a:pt x="0" y="30525"/>
                    <a:pt x="18" y="30632"/>
                    <a:pt x="94" y="30632"/>
                  </a:cubicBezTo>
                  <a:cubicBezTo>
                    <a:pt x="94" y="30632"/>
                    <a:pt x="95" y="30632"/>
                    <a:pt x="95" y="30632"/>
                  </a:cubicBezTo>
                  <a:cubicBezTo>
                    <a:pt x="103" y="30632"/>
                    <a:pt x="109" y="30630"/>
                    <a:pt x="117" y="30628"/>
                  </a:cubicBezTo>
                  <a:lnTo>
                    <a:pt x="87510" y="130"/>
                  </a:lnTo>
                  <a:cubicBezTo>
                    <a:pt x="87582" y="101"/>
                    <a:pt x="87555" y="0"/>
                    <a:pt x="8748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4"/>
            <p:cNvSpPr/>
            <p:nvPr/>
          </p:nvSpPr>
          <p:spPr>
            <a:xfrm>
              <a:off x="1387200" y="2285000"/>
              <a:ext cx="2188975" cy="486900"/>
            </a:xfrm>
            <a:custGeom>
              <a:avLst/>
              <a:gdLst/>
              <a:ahLst/>
              <a:cxnLst/>
              <a:rect l="l" t="t" r="r" b="b"/>
              <a:pathLst>
                <a:path w="87559" h="19476" extrusionOk="0">
                  <a:moveTo>
                    <a:pt x="87484" y="0"/>
                  </a:moveTo>
                  <a:cubicBezTo>
                    <a:pt x="87479" y="0"/>
                    <a:pt x="87475" y="1"/>
                    <a:pt x="87471" y="1"/>
                  </a:cubicBezTo>
                  <a:lnTo>
                    <a:pt x="78" y="19344"/>
                  </a:lnTo>
                  <a:cubicBezTo>
                    <a:pt x="0" y="19361"/>
                    <a:pt x="11" y="19476"/>
                    <a:pt x="91" y="19476"/>
                  </a:cubicBezTo>
                  <a:cubicBezTo>
                    <a:pt x="91" y="19476"/>
                    <a:pt x="92" y="19476"/>
                    <a:pt x="92" y="19476"/>
                  </a:cubicBezTo>
                  <a:cubicBezTo>
                    <a:pt x="97" y="19476"/>
                    <a:pt x="102" y="19476"/>
                    <a:pt x="106" y="19474"/>
                  </a:cubicBezTo>
                  <a:lnTo>
                    <a:pt x="87500" y="131"/>
                  </a:lnTo>
                  <a:cubicBezTo>
                    <a:pt x="87536" y="124"/>
                    <a:pt x="87558" y="89"/>
                    <a:pt x="87550" y="52"/>
                  </a:cubicBezTo>
                  <a:cubicBezTo>
                    <a:pt x="87543" y="21"/>
                    <a:pt x="87515" y="0"/>
                    <a:pt x="8748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4"/>
            <p:cNvSpPr/>
            <p:nvPr/>
          </p:nvSpPr>
          <p:spPr>
            <a:xfrm>
              <a:off x="1444225" y="1750900"/>
              <a:ext cx="2132000" cy="729175"/>
            </a:xfrm>
            <a:custGeom>
              <a:avLst/>
              <a:gdLst/>
              <a:ahLst/>
              <a:cxnLst/>
              <a:rect l="l" t="t" r="r" b="b"/>
              <a:pathLst>
                <a:path w="85280" h="29167" extrusionOk="0">
                  <a:moveTo>
                    <a:pt x="85206" y="1"/>
                  </a:moveTo>
                  <a:cubicBezTo>
                    <a:pt x="85198" y="1"/>
                    <a:pt x="85191" y="2"/>
                    <a:pt x="85183" y="5"/>
                  </a:cubicBezTo>
                  <a:lnTo>
                    <a:pt x="73" y="29036"/>
                  </a:lnTo>
                  <a:cubicBezTo>
                    <a:pt x="1" y="29061"/>
                    <a:pt x="17" y="29167"/>
                    <a:pt x="92" y="29167"/>
                  </a:cubicBezTo>
                  <a:cubicBezTo>
                    <a:pt x="93" y="29167"/>
                    <a:pt x="93" y="29167"/>
                    <a:pt x="94" y="29167"/>
                  </a:cubicBezTo>
                  <a:cubicBezTo>
                    <a:pt x="102" y="29167"/>
                    <a:pt x="109" y="29165"/>
                    <a:pt x="116" y="29163"/>
                  </a:cubicBezTo>
                  <a:lnTo>
                    <a:pt x="85226" y="131"/>
                  </a:lnTo>
                  <a:cubicBezTo>
                    <a:pt x="85262" y="120"/>
                    <a:pt x="85280" y="82"/>
                    <a:pt x="85268" y="47"/>
                  </a:cubicBezTo>
                  <a:cubicBezTo>
                    <a:pt x="85259" y="19"/>
                    <a:pt x="85233" y="1"/>
                    <a:pt x="8520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4"/>
            <p:cNvSpPr/>
            <p:nvPr/>
          </p:nvSpPr>
          <p:spPr>
            <a:xfrm>
              <a:off x="4074475" y="2187875"/>
              <a:ext cx="3350" cy="338050"/>
            </a:xfrm>
            <a:custGeom>
              <a:avLst/>
              <a:gdLst/>
              <a:ahLst/>
              <a:cxnLst/>
              <a:rect l="l" t="t" r="r" b="b"/>
              <a:pathLst>
                <a:path w="134" h="13522" extrusionOk="0">
                  <a:moveTo>
                    <a:pt x="67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13454"/>
                  </a:lnTo>
                  <a:cubicBezTo>
                    <a:pt x="1" y="13491"/>
                    <a:pt x="31" y="13521"/>
                    <a:pt x="67" y="13521"/>
                  </a:cubicBezTo>
                  <a:cubicBezTo>
                    <a:pt x="104" y="13521"/>
                    <a:pt x="134" y="13491"/>
                    <a:pt x="134" y="13454"/>
                  </a:cubicBezTo>
                  <a:lnTo>
                    <a:pt x="134" y="66"/>
                  </a:lnTo>
                  <a:cubicBezTo>
                    <a:pt x="134" y="22"/>
                    <a:pt x="100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4"/>
            <p:cNvSpPr/>
            <p:nvPr/>
          </p:nvSpPr>
          <p:spPr>
            <a:xfrm>
              <a:off x="2931400" y="2446400"/>
              <a:ext cx="3375" cy="229000"/>
            </a:xfrm>
            <a:custGeom>
              <a:avLst/>
              <a:gdLst/>
              <a:ahLst/>
              <a:cxnLst/>
              <a:rect l="l" t="t" r="r" b="b"/>
              <a:pathLst>
                <a:path w="135" h="9160" extrusionOk="0">
                  <a:moveTo>
                    <a:pt x="68" y="1"/>
                  </a:moveTo>
                  <a:cubicBezTo>
                    <a:pt x="34" y="1"/>
                    <a:pt x="1" y="23"/>
                    <a:pt x="1" y="67"/>
                  </a:cubicBezTo>
                  <a:lnTo>
                    <a:pt x="1" y="9092"/>
                  </a:lnTo>
                  <a:cubicBezTo>
                    <a:pt x="1" y="9130"/>
                    <a:pt x="31" y="9159"/>
                    <a:pt x="67" y="9159"/>
                  </a:cubicBezTo>
                  <a:cubicBezTo>
                    <a:pt x="105" y="9159"/>
                    <a:pt x="135" y="9130"/>
                    <a:pt x="135" y="9092"/>
                  </a:cubicBezTo>
                  <a:lnTo>
                    <a:pt x="135" y="67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4"/>
            <p:cNvSpPr/>
            <p:nvPr/>
          </p:nvSpPr>
          <p:spPr>
            <a:xfrm>
              <a:off x="3746675" y="2874600"/>
              <a:ext cx="3350" cy="170400"/>
            </a:xfrm>
            <a:custGeom>
              <a:avLst/>
              <a:gdLst/>
              <a:ahLst/>
              <a:cxnLst/>
              <a:rect l="l" t="t" r="r" b="b"/>
              <a:pathLst>
                <a:path w="134" h="6816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6749"/>
                  </a:lnTo>
                  <a:cubicBezTo>
                    <a:pt x="0" y="6785"/>
                    <a:pt x="30" y="6815"/>
                    <a:pt x="67" y="6815"/>
                  </a:cubicBezTo>
                  <a:cubicBezTo>
                    <a:pt x="103" y="6815"/>
                    <a:pt x="133" y="6785"/>
                    <a:pt x="133" y="6749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4"/>
            <p:cNvSpPr/>
            <p:nvPr/>
          </p:nvSpPr>
          <p:spPr>
            <a:xfrm>
              <a:off x="4429275" y="2825575"/>
              <a:ext cx="3375" cy="177750"/>
            </a:xfrm>
            <a:custGeom>
              <a:avLst/>
              <a:gdLst/>
              <a:ahLst/>
              <a:cxnLst/>
              <a:rect l="l" t="t" r="r" b="b"/>
              <a:pathLst>
                <a:path w="135" h="7110" extrusionOk="0">
                  <a:moveTo>
                    <a:pt x="68" y="0"/>
                  </a:moveTo>
                  <a:cubicBezTo>
                    <a:pt x="35" y="0"/>
                    <a:pt x="2" y="22"/>
                    <a:pt x="2" y="67"/>
                  </a:cubicBezTo>
                  <a:lnTo>
                    <a:pt x="2" y="7043"/>
                  </a:lnTo>
                  <a:cubicBezTo>
                    <a:pt x="0" y="7079"/>
                    <a:pt x="32" y="7109"/>
                    <a:pt x="68" y="7109"/>
                  </a:cubicBezTo>
                  <a:cubicBezTo>
                    <a:pt x="105" y="7109"/>
                    <a:pt x="135" y="7079"/>
                    <a:pt x="135" y="7043"/>
                  </a:cubicBezTo>
                  <a:lnTo>
                    <a:pt x="135" y="67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4"/>
            <p:cNvSpPr/>
            <p:nvPr/>
          </p:nvSpPr>
          <p:spPr>
            <a:xfrm>
              <a:off x="3476700" y="238125"/>
              <a:ext cx="3282900" cy="1900750"/>
            </a:xfrm>
            <a:custGeom>
              <a:avLst/>
              <a:gdLst/>
              <a:ahLst/>
              <a:cxnLst/>
              <a:rect l="l" t="t" r="r" b="b"/>
              <a:pathLst>
                <a:path w="131316" h="76030" extrusionOk="0">
                  <a:moveTo>
                    <a:pt x="97" y="0"/>
                  </a:moveTo>
                  <a:cubicBezTo>
                    <a:pt x="38" y="0"/>
                    <a:pt x="0" y="86"/>
                    <a:pt x="63" y="125"/>
                  </a:cubicBezTo>
                  <a:lnTo>
                    <a:pt x="131191" y="76021"/>
                  </a:lnTo>
                  <a:cubicBezTo>
                    <a:pt x="131200" y="76027"/>
                    <a:pt x="131212" y="76030"/>
                    <a:pt x="131223" y="76030"/>
                  </a:cubicBezTo>
                  <a:lnTo>
                    <a:pt x="131225" y="76030"/>
                  </a:lnTo>
                  <a:cubicBezTo>
                    <a:pt x="131292" y="76029"/>
                    <a:pt x="131316" y="75939"/>
                    <a:pt x="131257" y="75905"/>
                  </a:cubicBezTo>
                  <a:lnTo>
                    <a:pt x="130" y="9"/>
                  </a:lnTo>
                  <a:cubicBezTo>
                    <a:pt x="118" y="3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4"/>
            <p:cNvSpPr/>
            <p:nvPr/>
          </p:nvSpPr>
          <p:spPr>
            <a:xfrm>
              <a:off x="4561575" y="255550"/>
              <a:ext cx="1597800" cy="688175"/>
            </a:xfrm>
            <a:custGeom>
              <a:avLst/>
              <a:gdLst/>
              <a:ahLst/>
              <a:cxnLst/>
              <a:rect l="l" t="t" r="r" b="b"/>
              <a:pathLst>
                <a:path w="63912" h="27527" extrusionOk="0">
                  <a:moveTo>
                    <a:pt x="63816" y="0"/>
                  </a:moveTo>
                  <a:cubicBezTo>
                    <a:pt x="63806" y="0"/>
                    <a:pt x="63796" y="2"/>
                    <a:pt x="63786" y="7"/>
                  </a:cubicBezTo>
                  <a:lnTo>
                    <a:pt x="68" y="27399"/>
                  </a:lnTo>
                  <a:cubicBezTo>
                    <a:pt x="0" y="27427"/>
                    <a:pt x="21" y="27526"/>
                    <a:pt x="94" y="27526"/>
                  </a:cubicBezTo>
                  <a:cubicBezTo>
                    <a:pt x="103" y="27526"/>
                    <a:pt x="112" y="27524"/>
                    <a:pt x="121" y="27521"/>
                  </a:cubicBezTo>
                  <a:lnTo>
                    <a:pt x="63839" y="131"/>
                  </a:lnTo>
                  <a:cubicBezTo>
                    <a:pt x="63912" y="100"/>
                    <a:pt x="63880" y="0"/>
                    <a:pt x="6381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4"/>
            <p:cNvSpPr/>
            <p:nvPr/>
          </p:nvSpPr>
          <p:spPr>
            <a:xfrm>
              <a:off x="3476750" y="1286050"/>
              <a:ext cx="285400" cy="124000"/>
            </a:xfrm>
            <a:custGeom>
              <a:avLst/>
              <a:gdLst/>
              <a:ahLst/>
              <a:cxnLst/>
              <a:rect l="l" t="t" r="r" b="b"/>
              <a:pathLst>
                <a:path w="11416" h="4960" extrusionOk="0">
                  <a:moveTo>
                    <a:pt x="11320" y="1"/>
                  </a:moveTo>
                  <a:cubicBezTo>
                    <a:pt x="11311" y="1"/>
                    <a:pt x="11302" y="2"/>
                    <a:pt x="11293" y="6"/>
                  </a:cubicBezTo>
                  <a:lnTo>
                    <a:pt x="68" y="4832"/>
                  </a:lnTo>
                  <a:cubicBezTo>
                    <a:pt x="0" y="4860"/>
                    <a:pt x="21" y="4959"/>
                    <a:pt x="94" y="4959"/>
                  </a:cubicBezTo>
                  <a:cubicBezTo>
                    <a:pt x="103" y="4959"/>
                    <a:pt x="112" y="4958"/>
                    <a:pt x="120" y="4954"/>
                  </a:cubicBezTo>
                  <a:lnTo>
                    <a:pt x="11345" y="129"/>
                  </a:lnTo>
                  <a:cubicBezTo>
                    <a:pt x="11416" y="97"/>
                    <a:pt x="11384" y="1"/>
                    <a:pt x="1132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4"/>
            <p:cNvSpPr/>
            <p:nvPr/>
          </p:nvSpPr>
          <p:spPr>
            <a:xfrm>
              <a:off x="2215625" y="1636800"/>
              <a:ext cx="3325" cy="2302925"/>
            </a:xfrm>
            <a:custGeom>
              <a:avLst/>
              <a:gdLst/>
              <a:ahLst/>
              <a:cxnLst/>
              <a:rect l="l" t="t" r="r" b="b"/>
              <a:pathLst>
                <a:path w="133" h="92117" extrusionOk="0">
                  <a:moveTo>
                    <a:pt x="67" y="1"/>
                  </a:moveTo>
                  <a:cubicBezTo>
                    <a:pt x="33" y="1"/>
                    <a:pt x="0" y="23"/>
                    <a:pt x="0" y="67"/>
                  </a:cubicBezTo>
                  <a:lnTo>
                    <a:pt x="0" y="92048"/>
                  </a:lnTo>
                  <a:cubicBezTo>
                    <a:pt x="0" y="92085"/>
                    <a:pt x="30" y="92116"/>
                    <a:pt x="67" y="92116"/>
                  </a:cubicBezTo>
                  <a:cubicBezTo>
                    <a:pt x="103" y="92116"/>
                    <a:pt x="133" y="92085"/>
                    <a:pt x="133" y="92048"/>
                  </a:cubicBezTo>
                  <a:lnTo>
                    <a:pt x="133" y="67"/>
                  </a:lnTo>
                  <a:cubicBezTo>
                    <a:pt x="133" y="23"/>
                    <a:pt x="100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4"/>
            <p:cNvSpPr/>
            <p:nvPr/>
          </p:nvSpPr>
          <p:spPr>
            <a:xfrm>
              <a:off x="3252025" y="791075"/>
              <a:ext cx="3375" cy="131350"/>
            </a:xfrm>
            <a:custGeom>
              <a:avLst/>
              <a:gdLst/>
              <a:ahLst/>
              <a:cxnLst/>
              <a:rect l="l" t="t" r="r" b="b"/>
              <a:pathLst>
                <a:path w="135" h="5254" extrusionOk="0">
                  <a:moveTo>
                    <a:pt x="68" y="0"/>
                  </a:moveTo>
                  <a:cubicBezTo>
                    <a:pt x="34" y="0"/>
                    <a:pt x="1" y="23"/>
                    <a:pt x="1" y="67"/>
                  </a:cubicBezTo>
                  <a:lnTo>
                    <a:pt x="1" y="5188"/>
                  </a:lnTo>
                  <a:cubicBezTo>
                    <a:pt x="1" y="5224"/>
                    <a:pt x="31" y="5254"/>
                    <a:pt x="67" y="5254"/>
                  </a:cubicBezTo>
                  <a:cubicBezTo>
                    <a:pt x="105" y="5254"/>
                    <a:pt x="135" y="5224"/>
                    <a:pt x="135" y="5188"/>
                  </a:cubicBezTo>
                  <a:lnTo>
                    <a:pt x="135" y="67"/>
                  </a:lnTo>
                  <a:cubicBezTo>
                    <a:pt x="135" y="23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4"/>
            <p:cNvSpPr/>
            <p:nvPr/>
          </p:nvSpPr>
          <p:spPr>
            <a:xfrm>
              <a:off x="3788475" y="441200"/>
              <a:ext cx="3350" cy="215275"/>
            </a:xfrm>
            <a:custGeom>
              <a:avLst/>
              <a:gdLst/>
              <a:ahLst/>
              <a:cxnLst/>
              <a:rect l="l" t="t" r="r" b="b"/>
              <a:pathLst>
                <a:path w="134" h="8611" extrusionOk="0">
                  <a:moveTo>
                    <a:pt x="67" y="0"/>
                  </a:moveTo>
                  <a:cubicBezTo>
                    <a:pt x="35" y="0"/>
                    <a:pt x="3" y="21"/>
                    <a:pt x="1" y="63"/>
                  </a:cubicBezTo>
                  <a:lnTo>
                    <a:pt x="1" y="8544"/>
                  </a:lnTo>
                  <a:cubicBezTo>
                    <a:pt x="1" y="8582"/>
                    <a:pt x="31" y="8610"/>
                    <a:pt x="67" y="8610"/>
                  </a:cubicBezTo>
                  <a:cubicBezTo>
                    <a:pt x="68" y="8610"/>
                    <a:pt x="69" y="8610"/>
                    <a:pt x="69" y="8610"/>
                  </a:cubicBezTo>
                  <a:cubicBezTo>
                    <a:pt x="105" y="8610"/>
                    <a:pt x="133" y="8581"/>
                    <a:pt x="133" y="8544"/>
                  </a:cubicBezTo>
                  <a:lnTo>
                    <a:pt x="133" y="63"/>
                  </a:lnTo>
                  <a:cubicBezTo>
                    <a:pt x="132" y="21"/>
                    <a:pt x="99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4"/>
            <p:cNvSpPr/>
            <p:nvPr/>
          </p:nvSpPr>
          <p:spPr>
            <a:xfrm>
              <a:off x="709525" y="3851225"/>
              <a:ext cx="458275" cy="39325"/>
            </a:xfrm>
            <a:custGeom>
              <a:avLst/>
              <a:gdLst/>
              <a:ahLst/>
              <a:cxnLst/>
              <a:rect l="l" t="t" r="r" b="b"/>
              <a:pathLst>
                <a:path w="18331" h="1573" extrusionOk="0">
                  <a:moveTo>
                    <a:pt x="18261" y="0"/>
                  </a:moveTo>
                  <a:cubicBezTo>
                    <a:pt x="18260" y="0"/>
                    <a:pt x="18258" y="0"/>
                    <a:pt x="18256" y="0"/>
                  </a:cubicBezTo>
                  <a:lnTo>
                    <a:pt x="86" y="1438"/>
                  </a:lnTo>
                  <a:cubicBezTo>
                    <a:pt x="0" y="1445"/>
                    <a:pt x="5" y="1572"/>
                    <a:pt x="91" y="1572"/>
                  </a:cubicBezTo>
                  <a:lnTo>
                    <a:pt x="97" y="1572"/>
                  </a:lnTo>
                  <a:lnTo>
                    <a:pt x="18267" y="134"/>
                  </a:lnTo>
                  <a:cubicBezTo>
                    <a:pt x="18303" y="132"/>
                    <a:pt x="18331" y="99"/>
                    <a:pt x="18328" y="63"/>
                  </a:cubicBezTo>
                  <a:cubicBezTo>
                    <a:pt x="18326" y="27"/>
                    <a:pt x="18296" y="0"/>
                    <a:pt x="1826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4"/>
            <p:cNvSpPr/>
            <p:nvPr/>
          </p:nvSpPr>
          <p:spPr>
            <a:xfrm>
              <a:off x="709625" y="3971475"/>
              <a:ext cx="209750" cy="18250"/>
            </a:xfrm>
            <a:custGeom>
              <a:avLst/>
              <a:gdLst/>
              <a:ahLst/>
              <a:cxnLst/>
              <a:rect l="l" t="t" r="r" b="b"/>
              <a:pathLst>
                <a:path w="8390" h="730" extrusionOk="0">
                  <a:moveTo>
                    <a:pt x="8318" y="1"/>
                  </a:moveTo>
                  <a:cubicBezTo>
                    <a:pt x="8317" y="1"/>
                    <a:pt x="8316" y="1"/>
                    <a:pt x="8315" y="1"/>
                  </a:cubicBezTo>
                  <a:lnTo>
                    <a:pt x="83" y="595"/>
                  </a:lnTo>
                  <a:cubicBezTo>
                    <a:pt x="0" y="605"/>
                    <a:pt x="4" y="727"/>
                    <a:pt x="87" y="729"/>
                  </a:cubicBezTo>
                  <a:lnTo>
                    <a:pt x="93" y="729"/>
                  </a:lnTo>
                  <a:lnTo>
                    <a:pt x="8325" y="133"/>
                  </a:lnTo>
                  <a:cubicBezTo>
                    <a:pt x="8361" y="131"/>
                    <a:pt x="8390" y="100"/>
                    <a:pt x="8387" y="62"/>
                  </a:cubicBezTo>
                  <a:cubicBezTo>
                    <a:pt x="8382" y="27"/>
                    <a:pt x="8353" y="1"/>
                    <a:pt x="83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4"/>
            <p:cNvSpPr/>
            <p:nvPr/>
          </p:nvSpPr>
          <p:spPr>
            <a:xfrm>
              <a:off x="4635950" y="4412950"/>
              <a:ext cx="3375" cy="974975"/>
            </a:xfrm>
            <a:custGeom>
              <a:avLst/>
              <a:gdLst/>
              <a:ahLst/>
              <a:cxnLst/>
              <a:rect l="l" t="t" r="r" b="b"/>
              <a:pathLst>
                <a:path w="135" h="38999" extrusionOk="0">
                  <a:moveTo>
                    <a:pt x="68" y="1"/>
                  </a:moveTo>
                  <a:cubicBezTo>
                    <a:pt x="34" y="1"/>
                    <a:pt x="1" y="23"/>
                    <a:pt x="1" y="68"/>
                  </a:cubicBezTo>
                  <a:lnTo>
                    <a:pt x="1" y="38932"/>
                  </a:lnTo>
                  <a:cubicBezTo>
                    <a:pt x="1" y="38969"/>
                    <a:pt x="31" y="38999"/>
                    <a:pt x="67" y="38999"/>
                  </a:cubicBezTo>
                  <a:cubicBezTo>
                    <a:pt x="105" y="38999"/>
                    <a:pt x="135" y="38969"/>
                    <a:pt x="135" y="38932"/>
                  </a:cubicBezTo>
                  <a:lnTo>
                    <a:pt x="135" y="68"/>
                  </a:lnTo>
                  <a:cubicBezTo>
                    <a:pt x="135" y="23"/>
                    <a:pt x="101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4"/>
            <p:cNvSpPr/>
            <p:nvPr/>
          </p:nvSpPr>
          <p:spPr>
            <a:xfrm>
              <a:off x="4635950" y="238125"/>
              <a:ext cx="3375" cy="604425"/>
            </a:xfrm>
            <a:custGeom>
              <a:avLst/>
              <a:gdLst/>
              <a:ahLst/>
              <a:cxnLst/>
              <a:rect l="l" t="t" r="r" b="b"/>
              <a:pathLst>
                <a:path w="135" h="24177" extrusionOk="0">
                  <a:moveTo>
                    <a:pt x="68" y="0"/>
                  </a:moveTo>
                  <a:cubicBezTo>
                    <a:pt x="34" y="0"/>
                    <a:pt x="1" y="22"/>
                    <a:pt x="1" y="66"/>
                  </a:cubicBezTo>
                  <a:lnTo>
                    <a:pt x="1" y="24110"/>
                  </a:lnTo>
                  <a:cubicBezTo>
                    <a:pt x="1" y="24147"/>
                    <a:pt x="31" y="24177"/>
                    <a:pt x="67" y="24177"/>
                  </a:cubicBezTo>
                  <a:cubicBezTo>
                    <a:pt x="103" y="24177"/>
                    <a:pt x="133" y="24147"/>
                    <a:pt x="135" y="24110"/>
                  </a:cubicBezTo>
                  <a:lnTo>
                    <a:pt x="135" y="66"/>
                  </a:lnTo>
                  <a:cubicBezTo>
                    <a:pt x="135" y="2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4"/>
            <p:cNvSpPr/>
            <p:nvPr/>
          </p:nvSpPr>
          <p:spPr>
            <a:xfrm>
              <a:off x="3572650" y="547625"/>
              <a:ext cx="3375" cy="862425"/>
            </a:xfrm>
            <a:custGeom>
              <a:avLst/>
              <a:gdLst/>
              <a:ahLst/>
              <a:cxnLst/>
              <a:rect l="l" t="t" r="r" b="b"/>
              <a:pathLst>
                <a:path w="135" h="34497" extrusionOk="0">
                  <a:moveTo>
                    <a:pt x="67" y="0"/>
                  </a:moveTo>
                  <a:cubicBezTo>
                    <a:pt x="35" y="0"/>
                    <a:pt x="3" y="21"/>
                    <a:pt x="1" y="64"/>
                  </a:cubicBezTo>
                  <a:lnTo>
                    <a:pt x="1" y="34430"/>
                  </a:lnTo>
                  <a:cubicBezTo>
                    <a:pt x="1" y="34466"/>
                    <a:pt x="31" y="34496"/>
                    <a:pt x="67" y="34496"/>
                  </a:cubicBezTo>
                  <a:cubicBezTo>
                    <a:pt x="105" y="34496"/>
                    <a:pt x="135" y="34466"/>
                    <a:pt x="135" y="34430"/>
                  </a:cubicBezTo>
                  <a:lnTo>
                    <a:pt x="135" y="64"/>
                  </a:lnTo>
                  <a:cubicBezTo>
                    <a:pt x="132" y="21"/>
                    <a:pt x="100" y="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4"/>
            <p:cNvSpPr/>
            <p:nvPr/>
          </p:nvSpPr>
          <p:spPr>
            <a:xfrm>
              <a:off x="915925" y="3782925"/>
              <a:ext cx="3400" cy="304025"/>
            </a:xfrm>
            <a:custGeom>
              <a:avLst/>
              <a:gdLst/>
              <a:ahLst/>
              <a:cxnLst/>
              <a:rect l="l" t="t" r="r" b="b"/>
              <a:pathLst>
                <a:path w="136" h="12161" extrusionOk="0">
                  <a:moveTo>
                    <a:pt x="68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12093"/>
                  </a:lnTo>
                  <a:cubicBezTo>
                    <a:pt x="1" y="12130"/>
                    <a:pt x="31" y="12160"/>
                    <a:pt x="67" y="12160"/>
                  </a:cubicBezTo>
                  <a:cubicBezTo>
                    <a:pt x="105" y="12160"/>
                    <a:pt x="135" y="12130"/>
                    <a:pt x="135" y="12093"/>
                  </a:cubicBezTo>
                  <a:lnTo>
                    <a:pt x="135" y="68"/>
                  </a:lnTo>
                  <a:cubicBezTo>
                    <a:pt x="135" y="23"/>
                    <a:pt x="102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4" name="Google Shape;11204;p43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Ziele</a:t>
            </a:r>
            <a:endParaRPr dirty="0"/>
          </a:p>
        </p:txBody>
      </p:sp>
      <p:grpSp>
        <p:nvGrpSpPr>
          <p:cNvPr id="11205" name="Google Shape;11205;p4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1206" name="Google Shape;11206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4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1219" name="Google Shape;11219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1" name="Google Shape;11231;p43"/>
          <p:cNvSpPr/>
          <p:nvPr/>
        </p:nvSpPr>
        <p:spPr>
          <a:xfrm>
            <a:off x="115930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2" name="Google Shape;11232;p43"/>
          <p:cNvSpPr/>
          <p:nvPr/>
        </p:nvSpPr>
        <p:spPr>
          <a:xfrm>
            <a:off x="323592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3" name="Google Shape;11233;p43"/>
          <p:cNvSpPr/>
          <p:nvPr/>
        </p:nvSpPr>
        <p:spPr>
          <a:xfrm>
            <a:off x="531257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4" name="Google Shape;11234;p43"/>
          <p:cNvSpPr/>
          <p:nvPr/>
        </p:nvSpPr>
        <p:spPr>
          <a:xfrm>
            <a:off x="738919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5" name="Google Shape;11235;p43"/>
          <p:cNvSpPr/>
          <p:nvPr/>
        </p:nvSpPr>
        <p:spPr>
          <a:xfrm>
            <a:off x="1270970" y="236065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6" name="Google Shape;11236;p43"/>
          <p:cNvGrpSpPr/>
          <p:nvPr/>
        </p:nvGrpSpPr>
        <p:grpSpPr>
          <a:xfrm>
            <a:off x="3357954" y="2386851"/>
            <a:ext cx="351439" cy="345965"/>
            <a:chOff x="1754279" y="4286593"/>
            <a:chExt cx="351439" cy="345965"/>
          </a:xfrm>
        </p:grpSpPr>
        <p:sp>
          <p:nvSpPr>
            <p:cNvPr id="11237" name="Google Shape;11237;p43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43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43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43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43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2" name="Google Shape;11242;p43"/>
          <p:cNvSpPr/>
          <p:nvPr/>
        </p:nvSpPr>
        <p:spPr>
          <a:xfrm>
            <a:off x="5432202" y="2376189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3" name="Google Shape;11243;p43"/>
          <p:cNvGrpSpPr/>
          <p:nvPr/>
        </p:nvGrpSpPr>
        <p:grpSpPr>
          <a:xfrm>
            <a:off x="7511245" y="2378098"/>
            <a:ext cx="352840" cy="354717"/>
            <a:chOff x="3095745" y="3805393"/>
            <a:chExt cx="352840" cy="354717"/>
          </a:xfrm>
        </p:grpSpPr>
        <p:sp>
          <p:nvSpPr>
            <p:cNvPr id="11244" name="Google Shape;11244;p43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43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43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43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43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43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0" name="Google Shape;11250;p43"/>
          <p:cNvSpPr txBox="1">
            <a:spLocks noGrp="1"/>
          </p:cNvSpPr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Intuitiv</a:t>
            </a:r>
            <a:endParaRPr dirty="0"/>
          </a:p>
        </p:txBody>
      </p:sp>
      <p:sp>
        <p:nvSpPr>
          <p:cNvPr id="11251" name="Google Shape;11251;p43"/>
          <p:cNvSpPr txBox="1">
            <a:spLocks noGrp="1"/>
          </p:cNvSpPr>
          <p:nvPr>
            <p:ph type="subTitle" idx="1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Bestellvorgang so einfach wie möglich</a:t>
            </a:r>
            <a:endParaRPr sz="1200" dirty="0"/>
          </a:p>
        </p:txBody>
      </p:sp>
      <p:sp>
        <p:nvSpPr>
          <p:cNvPr id="11252" name="Google Shape;11252;p43"/>
          <p:cNvSpPr txBox="1">
            <a:spLocks noGrp="1"/>
          </p:cNvSpPr>
          <p:nvPr>
            <p:ph type="title" idx="3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Unabhängig</a:t>
            </a:r>
            <a:endParaRPr dirty="0"/>
          </a:p>
        </p:txBody>
      </p:sp>
      <p:sp>
        <p:nvSpPr>
          <p:cNvPr id="11253" name="Google Shape;11253;p43"/>
          <p:cNvSpPr txBox="1">
            <a:spLocks noGrp="1"/>
          </p:cNvSpPr>
          <p:nvPr>
            <p:ph type="subTitle" idx="4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System kann bei jeder Garage nachgerüstet werden</a:t>
            </a:r>
            <a:endParaRPr sz="1200" dirty="0"/>
          </a:p>
        </p:txBody>
      </p:sp>
      <p:sp>
        <p:nvSpPr>
          <p:cNvPr id="11254" name="Google Shape;11254;p43"/>
          <p:cNvSpPr txBox="1">
            <a:spLocks noGrp="1"/>
          </p:cNvSpPr>
          <p:nvPr>
            <p:ph type="title" idx="5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Modular</a:t>
            </a:r>
            <a:endParaRPr dirty="0"/>
          </a:p>
        </p:txBody>
      </p:sp>
      <p:sp>
        <p:nvSpPr>
          <p:cNvPr id="11255" name="Google Shape;11255;p43"/>
          <p:cNvSpPr txBox="1">
            <a:spLocks noGrp="1"/>
          </p:cNvSpPr>
          <p:nvPr>
            <p:ph type="subTitle" idx="6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Komponenten können ausgewählt werden</a:t>
            </a:r>
            <a:endParaRPr sz="1200" dirty="0"/>
          </a:p>
        </p:txBody>
      </p:sp>
      <p:sp>
        <p:nvSpPr>
          <p:cNvPr id="11256" name="Google Shape;11256;p43"/>
          <p:cNvSpPr txBox="1">
            <a:spLocks noGrp="1"/>
          </p:cNvSpPr>
          <p:nvPr>
            <p:ph type="title" idx="7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Übersichtlich</a:t>
            </a:r>
            <a:endParaRPr dirty="0"/>
          </a:p>
        </p:txBody>
      </p:sp>
      <p:sp>
        <p:nvSpPr>
          <p:cNvPr id="11257" name="Google Shape;11257;p43"/>
          <p:cNvSpPr txBox="1">
            <a:spLocks noGrp="1"/>
          </p:cNvSpPr>
          <p:nvPr>
            <p:ph type="subTitle" idx="8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Verwaltung von Zugangsmethoden in übersichtlichem Dashboard</a:t>
            </a:r>
            <a:endParaRPr sz="1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36"/>
          <p:cNvSpPr/>
          <p:nvPr/>
        </p:nvSpPr>
        <p:spPr>
          <a:xfrm>
            <a:off x="669900" y="1518300"/>
            <a:ext cx="7804200" cy="362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3" name="Google Shape;9783;p36"/>
          <p:cNvSpPr txBox="1">
            <a:spLocks noGrp="1"/>
          </p:cNvSpPr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APERTA – lat. </a:t>
            </a:r>
            <a:r>
              <a:rPr lang="de-AT" dirty="0">
                <a:solidFill>
                  <a:schemeClr val="lt1"/>
                </a:solidFill>
              </a:rPr>
              <a:t>F</a:t>
            </a:r>
            <a:r>
              <a:rPr lang="en" dirty="0">
                <a:solidFill>
                  <a:schemeClr val="lt1"/>
                </a:solidFill>
              </a:rPr>
              <a:t>ür “offen”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784" name="Google Shape;9784;p36"/>
          <p:cNvSpPr txBox="1">
            <a:spLocks noGrp="1"/>
          </p:cNvSpPr>
          <p:nvPr>
            <p:ph type="body" idx="1"/>
          </p:nvPr>
        </p:nvSpPr>
        <p:spPr>
          <a:xfrm>
            <a:off x="827551" y="2269400"/>
            <a:ext cx="4587965" cy="22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Komplettsystem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Bei elektrischen Garagen nachrüstbar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Kennzeichenerkennung</a:t>
            </a:r>
          </a:p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ymbol" panose="05050102010706020507" pitchFamily="18" charset="2"/>
              <a:buChar char="-"/>
            </a:pPr>
            <a:r>
              <a:rPr lang="de-DE" dirty="0">
                <a:solidFill>
                  <a:schemeClr val="lt1"/>
                </a:solidFill>
              </a:rPr>
              <a:t>Zutritt auch mittels NFC oder </a:t>
            </a:r>
            <a:r>
              <a:rPr lang="de-DE" dirty="0" err="1">
                <a:solidFill>
                  <a:schemeClr val="lt1"/>
                </a:solidFill>
              </a:rPr>
              <a:t>Numpad</a:t>
            </a:r>
            <a:endParaRPr lang="de-DE" dirty="0">
              <a:solidFill>
                <a:schemeClr val="lt1"/>
              </a:solidFill>
            </a:endParaRPr>
          </a:p>
        </p:txBody>
      </p:sp>
      <p:sp>
        <p:nvSpPr>
          <p:cNvPr id="9785" name="Google Shape;9785;p36"/>
          <p:cNvSpPr txBox="1">
            <a:spLocks noGrp="1"/>
          </p:cNvSpPr>
          <p:nvPr>
            <p:ph type="title" idx="2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Was ist APERTA?</a:t>
            </a:r>
            <a:endParaRPr dirty="0"/>
          </a:p>
        </p:txBody>
      </p:sp>
      <p:grpSp>
        <p:nvGrpSpPr>
          <p:cNvPr id="9786" name="Google Shape;9786;p36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787" name="Google Shape;9787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36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798" name="Google Shape;9798;p36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9809" name="Google Shape;9809;p3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45" name="Google Shape;9845;p36"/>
          <p:cNvPicPr preferRelativeResize="0"/>
          <p:nvPr/>
        </p:nvPicPr>
        <p:blipFill rotWithShape="1">
          <a:blip r:embed="rId3">
            <a:alphaModFix/>
          </a:blip>
          <a:srcRect t="16256" b="-3190"/>
          <a:stretch/>
        </p:blipFill>
        <p:spPr>
          <a:xfrm>
            <a:off x="4606850" y="1930975"/>
            <a:ext cx="3535448" cy="2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DDFA3-E488-4F3B-95ED-8827023A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Systemarchitektur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CAD34B-A17D-49BB-8005-E74D3C6DB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FE110E-1597-4864-820E-CEFFD9FF7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228" y="1123008"/>
            <a:ext cx="4245544" cy="35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10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37"/>
          <p:cNvSpPr txBox="1">
            <a:spLocks noGrp="1"/>
          </p:cNvSpPr>
          <p:nvPr>
            <p:ph type="subTitle" idx="1"/>
          </p:nvPr>
        </p:nvSpPr>
        <p:spPr>
          <a:xfrm>
            <a:off x="1836750" y="2073600"/>
            <a:ext cx="5470500" cy="9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latin typeface="Aquire" pitchFamily="50" charset="0"/>
              </a:rPr>
              <a:t>DEMO</a:t>
            </a:r>
            <a:endParaRPr sz="9600" dirty="0">
              <a:latin typeface="Aquire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77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E57777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Bildschirmpräsentation (16:9)</PresentationFormat>
  <Paragraphs>37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Aquire</vt:lpstr>
      <vt:lpstr>Poppins SemiBold</vt:lpstr>
      <vt:lpstr>Arial</vt:lpstr>
      <vt:lpstr>Poppins Light</vt:lpstr>
      <vt:lpstr>Poppins ExtraBold</vt:lpstr>
      <vt:lpstr>Poppins</vt:lpstr>
      <vt:lpstr>Symbol</vt:lpstr>
      <vt:lpstr>Construction Project Proposal</vt:lpstr>
      <vt:lpstr>APERTA</vt:lpstr>
      <vt:lpstr>Das Team</vt:lpstr>
      <vt:lpstr>Erkannte Probleme</vt:lpstr>
      <vt:lpstr>+5,000,000</vt:lpstr>
      <vt:lpstr>Vorteile von Garagen</vt:lpstr>
      <vt:lpstr>Ziele</vt:lpstr>
      <vt:lpstr>APERTA – lat. Für “offen”</vt:lpstr>
      <vt:lpstr>Systemarchitektur</vt:lpstr>
      <vt:lpstr>PowerPoint-Präsentation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Project Proposal</dc:title>
  <dc:creator>Simon Koll</dc:creator>
  <cp:lastModifiedBy>Simon Koll</cp:lastModifiedBy>
  <cp:revision>12</cp:revision>
  <dcterms:modified xsi:type="dcterms:W3CDTF">2022-03-29T16:31:14Z</dcterms:modified>
</cp:coreProperties>
</file>